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4" r:id="rId2"/>
  </p:sldMasterIdLst>
  <p:notesMasterIdLst>
    <p:notesMasterId r:id="rId15"/>
  </p:notesMasterIdLst>
  <p:sldIdLst>
    <p:sldId id="256" r:id="rId3"/>
    <p:sldId id="259" r:id="rId4"/>
    <p:sldId id="257" r:id="rId5"/>
    <p:sldId id="274" r:id="rId6"/>
    <p:sldId id="260" r:id="rId7"/>
    <p:sldId id="277" r:id="rId8"/>
    <p:sldId id="278" r:id="rId9"/>
    <p:sldId id="279" r:id="rId10"/>
    <p:sldId id="275" r:id="rId11"/>
    <p:sldId id="267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39CB26-2EF9-4EA8-832E-B930954C6C96}" v="9" dt="2021-04-22T15:02:45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87B31DF4-7DA4-4D47-8039-08D16116719E}"/>
    <pc:docChg chg="undo custSel addSld delSld modSld sldOrd modMainMaster">
      <pc:chgData name="Danielle" userId="e2554c37-e717-43a0-ba79-1183ca921ccd" providerId="ADAL" clId="{87B31DF4-7DA4-4D47-8039-08D16116719E}" dt="2020-11-07T09:45:26.958" v="590" actId="478"/>
      <pc:docMkLst>
        <pc:docMk/>
      </pc:docMkLst>
      <pc:sldChg chg="addSp delSp modSp mod modAnim">
        <pc:chgData name="Danielle" userId="e2554c37-e717-43a0-ba79-1183ca921ccd" providerId="ADAL" clId="{87B31DF4-7DA4-4D47-8039-08D16116719E}" dt="2020-11-07T09:45:26.958" v="590" actId="478"/>
        <pc:sldMkLst>
          <pc:docMk/>
          <pc:sldMk cId="727625878" sldId="256"/>
        </pc:sldMkLst>
        <pc:spChg chg="add mod">
          <ac:chgData name="Danielle" userId="e2554c37-e717-43a0-ba79-1183ca921ccd" providerId="ADAL" clId="{87B31DF4-7DA4-4D47-8039-08D16116719E}" dt="2020-11-06T21:37:12.103" v="87" actId="5793"/>
          <ac:spMkLst>
            <pc:docMk/>
            <pc:sldMk cId="727625878" sldId="256"/>
            <ac:spMk id="2" creationId="{21F867C9-B958-4FA6-A817-6218C599D51D}"/>
          </ac:spMkLst>
        </pc:spChg>
        <pc:spChg chg="mod">
          <ac:chgData name="Danielle" userId="e2554c37-e717-43a0-ba79-1183ca921ccd" providerId="ADAL" clId="{87B31DF4-7DA4-4D47-8039-08D16116719E}" dt="2020-11-06T21:37:38.747" v="90" actId="1036"/>
          <ac:spMkLst>
            <pc:docMk/>
            <pc:sldMk cId="727625878" sldId="256"/>
            <ac:spMk id="27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7:38.747" v="90" actId="1036"/>
          <ac:spMkLst>
            <pc:docMk/>
            <pc:sldMk cId="727625878" sldId="256"/>
            <ac:spMk id="28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7:38.747" v="90" actId="1036"/>
          <ac:spMkLst>
            <pc:docMk/>
            <pc:sldMk cId="727625878" sldId="256"/>
            <ac:spMk id="33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7:38.747" v="90" actId="1036"/>
          <ac:spMkLst>
            <pc:docMk/>
            <pc:sldMk cId="727625878" sldId="256"/>
            <ac:spMk id="34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7:38.747" v="90" actId="1036"/>
          <ac:spMkLst>
            <pc:docMk/>
            <pc:sldMk cId="727625878" sldId="256"/>
            <ac:spMk id="41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7:38.747" v="90" actId="1036"/>
          <ac:spMkLst>
            <pc:docMk/>
            <pc:sldMk cId="727625878" sldId="256"/>
            <ac:spMk id="42" creationId="{00000000-0000-0000-0000-000000000000}"/>
          </ac:spMkLst>
        </pc:spChg>
        <pc:spChg chg="del mod">
          <ac:chgData name="Danielle" userId="e2554c37-e717-43a0-ba79-1183ca921ccd" providerId="ADAL" clId="{87B31DF4-7DA4-4D47-8039-08D16116719E}" dt="2020-11-06T21:36:31.296" v="21"/>
          <ac:spMkLst>
            <pc:docMk/>
            <pc:sldMk cId="727625878" sldId="256"/>
            <ac:spMk id="48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7:38.747" v="90" actId="1036"/>
          <ac:spMkLst>
            <pc:docMk/>
            <pc:sldMk cId="727625878" sldId="256"/>
            <ac:spMk id="49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7:38.747" v="90" actId="1036"/>
          <ac:spMkLst>
            <pc:docMk/>
            <pc:sldMk cId="727625878" sldId="256"/>
            <ac:spMk id="50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7:38.747" v="90" actId="1036"/>
          <ac:spMkLst>
            <pc:docMk/>
            <pc:sldMk cId="727625878" sldId="256"/>
            <ac:spMk id="51" creationId="{00000000-0000-0000-0000-000000000000}"/>
          </ac:spMkLst>
        </pc:spChg>
        <pc:spChg chg="del mod">
          <ac:chgData name="Danielle" userId="e2554c37-e717-43a0-ba79-1183ca921ccd" providerId="ADAL" clId="{87B31DF4-7DA4-4D47-8039-08D16116719E}" dt="2020-11-06T21:36:31.296" v="19" actId="478"/>
          <ac:spMkLst>
            <pc:docMk/>
            <pc:sldMk cId="727625878" sldId="256"/>
            <ac:spMk id="59" creationId="{00000000-0000-0000-0000-000000000000}"/>
          </ac:spMkLst>
        </pc:spChg>
        <pc:graphicFrameChg chg="mod">
          <ac:chgData name="Danielle" userId="e2554c37-e717-43a0-ba79-1183ca921ccd" providerId="ADAL" clId="{87B31DF4-7DA4-4D47-8039-08D16116719E}" dt="2020-11-06T21:37:38.747" v="90" actId="1036"/>
          <ac:graphicFrameMkLst>
            <pc:docMk/>
            <pc:sldMk cId="727625878" sldId="256"/>
            <ac:graphicFrameMk id="7" creationId="{00000000-0000-0000-0000-000000000000}"/>
          </ac:graphicFrameMkLst>
        </pc:graphicFrameChg>
        <pc:graphicFrameChg chg="mod">
          <ac:chgData name="Danielle" userId="e2554c37-e717-43a0-ba79-1183ca921ccd" providerId="ADAL" clId="{87B31DF4-7DA4-4D47-8039-08D16116719E}" dt="2020-11-06T21:37:38.747" v="90" actId="1036"/>
          <ac:graphicFrameMkLst>
            <pc:docMk/>
            <pc:sldMk cId="727625878" sldId="256"/>
            <ac:graphicFrameMk id="29" creationId="{00000000-0000-0000-0000-000000000000}"/>
          </ac:graphicFrameMkLst>
        </pc:graphicFrameChg>
        <pc:graphicFrameChg chg="mod">
          <ac:chgData name="Danielle" userId="e2554c37-e717-43a0-ba79-1183ca921ccd" providerId="ADAL" clId="{87B31DF4-7DA4-4D47-8039-08D16116719E}" dt="2020-11-06T21:37:38.747" v="90" actId="1036"/>
          <ac:graphicFrameMkLst>
            <pc:docMk/>
            <pc:sldMk cId="727625878" sldId="256"/>
            <ac:graphicFrameMk id="37" creationId="{00000000-0000-0000-0000-000000000000}"/>
          </ac:graphicFrameMkLst>
        </pc:graphicFrameChg>
        <pc:cxnChg chg="mod">
          <ac:chgData name="Danielle" userId="e2554c37-e717-43a0-ba79-1183ca921ccd" providerId="ADAL" clId="{87B31DF4-7DA4-4D47-8039-08D16116719E}" dt="2020-11-06T21:37:38.747" v="90" actId="1036"/>
          <ac:cxnSpMkLst>
            <pc:docMk/>
            <pc:sldMk cId="727625878" sldId="256"/>
            <ac:cxnSpMk id="9" creationId="{00000000-0000-0000-0000-000000000000}"/>
          </ac:cxnSpMkLst>
        </pc:cxnChg>
        <pc:cxnChg chg="mod">
          <ac:chgData name="Danielle" userId="e2554c37-e717-43a0-ba79-1183ca921ccd" providerId="ADAL" clId="{87B31DF4-7DA4-4D47-8039-08D16116719E}" dt="2020-11-06T21:37:38.747" v="90" actId="1036"/>
          <ac:cxnSpMkLst>
            <pc:docMk/>
            <pc:sldMk cId="727625878" sldId="256"/>
            <ac:cxnSpMk id="11" creationId="{00000000-0000-0000-0000-000000000000}"/>
          </ac:cxnSpMkLst>
        </pc:cxnChg>
        <pc:cxnChg chg="mod">
          <ac:chgData name="Danielle" userId="e2554c37-e717-43a0-ba79-1183ca921ccd" providerId="ADAL" clId="{87B31DF4-7DA4-4D47-8039-08D16116719E}" dt="2020-11-07T09:45:05.110" v="588" actId="208"/>
          <ac:cxnSpMkLst>
            <pc:docMk/>
            <pc:sldMk cId="727625878" sldId="256"/>
            <ac:cxnSpMk id="14" creationId="{00000000-0000-0000-0000-000000000000}"/>
          </ac:cxnSpMkLst>
        </pc:cxnChg>
        <pc:cxnChg chg="mod">
          <ac:chgData name="Danielle" userId="e2554c37-e717-43a0-ba79-1183ca921ccd" providerId="ADAL" clId="{87B31DF4-7DA4-4D47-8039-08D16116719E}" dt="2020-11-06T21:37:38.747" v="90" actId="1036"/>
          <ac:cxnSpMkLst>
            <pc:docMk/>
            <pc:sldMk cId="727625878" sldId="256"/>
            <ac:cxnSpMk id="30" creationId="{00000000-0000-0000-0000-000000000000}"/>
          </ac:cxnSpMkLst>
        </pc:cxnChg>
        <pc:cxnChg chg="mod">
          <ac:chgData name="Danielle" userId="e2554c37-e717-43a0-ba79-1183ca921ccd" providerId="ADAL" clId="{87B31DF4-7DA4-4D47-8039-08D16116719E}" dt="2020-11-07T09:45:05.110" v="588" actId="208"/>
          <ac:cxnSpMkLst>
            <pc:docMk/>
            <pc:sldMk cId="727625878" sldId="256"/>
            <ac:cxnSpMk id="31" creationId="{00000000-0000-0000-0000-000000000000}"/>
          </ac:cxnSpMkLst>
        </pc:cxnChg>
        <pc:cxnChg chg="mod">
          <ac:chgData name="Danielle" userId="e2554c37-e717-43a0-ba79-1183ca921ccd" providerId="ADAL" clId="{87B31DF4-7DA4-4D47-8039-08D16116719E}" dt="2020-11-06T21:37:38.747" v="90" actId="1036"/>
          <ac:cxnSpMkLst>
            <pc:docMk/>
            <pc:sldMk cId="727625878" sldId="256"/>
            <ac:cxnSpMk id="32" creationId="{00000000-0000-0000-0000-000000000000}"/>
          </ac:cxnSpMkLst>
        </pc:cxnChg>
        <pc:cxnChg chg="mod">
          <ac:chgData name="Danielle" userId="e2554c37-e717-43a0-ba79-1183ca921ccd" providerId="ADAL" clId="{87B31DF4-7DA4-4D47-8039-08D16116719E}" dt="2020-11-06T21:37:38.747" v="90" actId="1036"/>
          <ac:cxnSpMkLst>
            <pc:docMk/>
            <pc:sldMk cId="727625878" sldId="256"/>
            <ac:cxnSpMk id="38" creationId="{00000000-0000-0000-0000-000000000000}"/>
          </ac:cxnSpMkLst>
        </pc:cxnChg>
        <pc:cxnChg chg="mod">
          <ac:chgData name="Danielle" userId="e2554c37-e717-43a0-ba79-1183ca921ccd" providerId="ADAL" clId="{87B31DF4-7DA4-4D47-8039-08D16116719E}" dt="2020-11-07T09:45:05.110" v="588" actId="208"/>
          <ac:cxnSpMkLst>
            <pc:docMk/>
            <pc:sldMk cId="727625878" sldId="256"/>
            <ac:cxnSpMk id="39" creationId="{00000000-0000-0000-0000-000000000000}"/>
          </ac:cxnSpMkLst>
        </pc:cxnChg>
        <pc:cxnChg chg="mod">
          <ac:chgData name="Danielle" userId="e2554c37-e717-43a0-ba79-1183ca921ccd" providerId="ADAL" clId="{87B31DF4-7DA4-4D47-8039-08D16116719E}" dt="2020-11-06T21:37:38.747" v="90" actId="1036"/>
          <ac:cxnSpMkLst>
            <pc:docMk/>
            <pc:sldMk cId="727625878" sldId="256"/>
            <ac:cxnSpMk id="40" creationId="{00000000-0000-0000-0000-000000000000}"/>
          </ac:cxnSpMkLst>
        </pc:cxnChg>
        <pc:cxnChg chg="mod">
          <ac:chgData name="Danielle" userId="e2554c37-e717-43a0-ba79-1183ca921ccd" providerId="ADAL" clId="{87B31DF4-7DA4-4D47-8039-08D16116719E}" dt="2020-11-07T09:45:05.110" v="588" actId="208"/>
          <ac:cxnSpMkLst>
            <pc:docMk/>
            <pc:sldMk cId="727625878" sldId="256"/>
            <ac:cxnSpMk id="45" creationId="{00000000-0000-0000-0000-000000000000}"/>
          </ac:cxnSpMkLst>
        </pc:cxnChg>
        <pc:cxnChg chg="add del mod">
          <ac:chgData name="Danielle" userId="e2554c37-e717-43a0-ba79-1183ca921ccd" providerId="ADAL" clId="{87B31DF4-7DA4-4D47-8039-08D16116719E}" dt="2020-11-07T09:45:26.958" v="590" actId="478"/>
          <ac:cxnSpMkLst>
            <pc:docMk/>
            <pc:sldMk cId="727625878" sldId="256"/>
            <ac:cxnSpMk id="54" creationId="{00000000-0000-0000-0000-000000000000}"/>
          </ac:cxnSpMkLst>
        </pc:cxnChg>
        <pc:cxnChg chg="add del mod">
          <ac:chgData name="Danielle" userId="e2554c37-e717-43a0-ba79-1183ca921ccd" providerId="ADAL" clId="{87B31DF4-7DA4-4D47-8039-08D16116719E}" dt="2020-11-07T09:45:26.958" v="590" actId="478"/>
          <ac:cxnSpMkLst>
            <pc:docMk/>
            <pc:sldMk cId="727625878" sldId="256"/>
            <ac:cxnSpMk id="55" creationId="{00000000-0000-0000-0000-000000000000}"/>
          </ac:cxnSpMkLst>
        </pc:cxnChg>
        <pc:cxnChg chg="add del mod">
          <ac:chgData name="Danielle" userId="e2554c37-e717-43a0-ba79-1183ca921ccd" providerId="ADAL" clId="{87B31DF4-7DA4-4D47-8039-08D16116719E}" dt="2020-11-07T09:45:26.958" v="590" actId="478"/>
          <ac:cxnSpMkLst>
            <pc:docMk/>
            <pc:sldMk cId="727625878" sldId="256"/>
            <ac:cxnSpMk id="57" creationId="{00000000-0000-0000-0000-000000000000}"/>
          </ac:cxnSpMkLst>
        </pc:cxnChg>
      </pc:sldChg>
      <pc:sldChg chg="delSp modSp mod">
        <pc:chgData name="Danielle" userId="e2554c37-e717-43a0-ba79-1183ca921ccd" providerId="ADAL" clId="{87B31DF4-7DA4-4D47-8039-08D16116719E}" dt="2020-11-06T21:46:54.815" v="400" actId="20577"/>
        <pc:sldMkLst>
          <pc:docMk/>
          <pc:sldMk cId="3391758952" sldId="257"/>
        </pc:sldMkLst>
        <pc:spChg chg="del">
          <ac:chgData name="Danielle" userId="e2554c37-e717-43a0-ba79-1183ca921ccd" providerId="ADAL" clId="{87B31DF4-7DA4-4D47-8039-08D16116719E}" dt="2020-11-06T21:43:01.867" v="136" actId="478"/>
          <ac:spMkLst>
            <pc:docMk/>
            <pc:sldMk cId="3391758952" sldId="257"/>
            <ac:spMk id="4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46:54.815" v="400" actId="20577"/>
          <ac:spMkLst>
            <pc:docMk/>
            <pc:sldMk cId="3391758952" sldId="257"/>
            <ac:spMk id="5" creationId="{00000000-0000-0000-0000-000000000000}"/>
          </ac:spMkLst>
        </pc:spChg>
      </pc:sldChg>
      <pc:sldChg chg="delSp modSp mod">
        <pc:chgData name="Danielle" userId="e2554c37-e717-43a0-ba79-1183ca921ccd" providerId="ADAL" clId="{87B31DF4-7DA4-4D47-8039-08D16116719E}" dt="2020-11-06T21:40:57.102" v="134" actId="122"/>
        <pc:sldMkLst>
          <pc:docMk/>
          <pc:sldMk cId="960005494" sldId="259"/>
        </pc:sldMkLst>
        <pc:spChg chg="del">
          <ac:chgData name="Danielle" userId="e2554c37-e717-43a0-ba79-1183ca921ccd" providerId="ADAL" clId="{87B31DF4-7DA4-4D47-8039-08D16116719E}" dt="2020-11-06T21:37:50.915" v="91" actId="478"/>
          <ac:spMkLst>
            <pc:docMk/>
            <pc:sldMk cId="960005494" sldId="259"/>
            <ac:spMk id="66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40:10.402" v="118" actId="1076"/>
          <ac:spMkLst>
            <pc:docMk/>
            <pc:sldMk cId="960005494" sldId="259"/>
            <ac:spMk id="5145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23.559" v="98" actId="207"/>
          <ac:spMkLst>
            <pc:docMk/>
            <pc:sldMk cId="960005494" sldId="259"/>
            <ac:spMk id="5157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23.559" v="98" actId="207"/>
          <ac:spMkLst>
            <pc:docMk/>
            <pc:sldMk cId="960005494" sldId="259"/>
            <ac:spMk id="5159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23.559" v="98" actId="207"/>
          <ac:spMkLst>
            <pc:docMk/>
            <pc:sldMk cId="960005494" sldId="259"/>
            <ac:spMk id="5160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23.559" v="98" actId="207"/>
          <ac:spMkLst>
            <pc:docMk/>
            <pc:sldMk cId="960005494" sldId="259"/>
            <ac:spMk id="5161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23.559" v="98" actId="207"/>
          <ac:spMkLst>
            <pc:docMk/>
            <pc:sldMk cId="960005494" sldId="259"/>
            <ac:spMk id="5162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23.559" v="98" actId="207"/>
          <ac:spMkLst>
            <pc:docMk/>
            <pc:sldMk cId="960005494" sldId="259"/>
            <ac:spMk id="5163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23.559" v="98" actId="207"/>
          <ac:spMkLst>
            <pc:docMk/>
            <pc:sldMk cId="960005494" sldId="259"/>
            <ac:spMk id="5164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9:51.908" v="117" actId="208"/>
          <ac:spMkLst>
            <pc:docMk/>
            <pc:sldMk cId="960005494" sldId="259"/>
            <ac:spMk id="5172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48.651" v="101" actId="208"/>
          <ac:spMkLst>
            <pc:docMk/>
            <pc:sldMk cId="960005494" sldId="259"/>
            <ac:spMk id="5173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9:40.660" v="113" actId="208"/>
          <ac:spMkLst>
            <pc:docMk/>
            <pc:sldMk cId="960005494" sldId="259"/>
            <ac:spMk id="5174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48.651" v="101" actId="208"/>
          <ac:spMkLst>
            <pc:docMk/>
            <pc:sldMk cId="960005494" sldId="259"/>
            <ac:spMk id="5175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9:35.113" v="111" actId="208"/>
          <ac:spMkLst>
            <pc:docMk/>
            <pc:sldMk cId="960005494" sldId="259"/>
            <ac:spMk id="5176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48.651" v="101" actId="208"/>
          <ac:spMkLst>
            <pc:docMk/>
            <pc:sldMk cId="960005494" sldId="259"/>
            <ac:spMk id="5177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9:28.168" v="109" actId="208"/>
          <ac:spMkLst>
            <pc:docMk/>
            <pc:sldMk cId="960005494" sldId="259"/>
            <ac:spMk id="5178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48.651" v="101" actId="208"/>
          <ac:spMkLst>
            <pc:docMk/>
            <pc:sldMk cId="960005494" sldId="259"/>
            <ac:spMk id="5179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9:22.859" v="107" actId="208"/>
          <ac:spMkLst>
            <pc:docMk/>
            <pc:sldMk cId="960005494" sldId="259"/>
            <ac:spMk id="5180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48.651" v="101" actId="208"/>
          <ac:spMkLst>
            <pc:docMk/>
            <pc:sldMk cId="960005494" sldId="259"/>
            <ac:spMk id="5181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9:16.414" v="105" actId="208"/>
          <ac:spMkLst>
            <pc:docMk/>
            <pc:sldMk cId="960005494" sldId="259"/>
            <ac:spMk id="5182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48.651" v="101" actId="208"/>
          <ac:spMkLst>
            <pc:docMk/>
            <pc:sldMk cId="960005494" sldId="259"/>
            <ac:spMk id="5183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9:07.027" v="103" actId="208"/>
          <ac:spMkLst>
            <pc:docMk/>
            <pc:sldMk cId="960005494" sldId="259"/>
            <ac:spMk id="5184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8:48.651" v="101" actId="208"/>
          <ac:spMkLst>
            <pc:docMk/>
            <pc:sldMk cId="960005494" sldId="259"/>
            <ac:spMk id="5185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40:57.102" v="134" actId="122"/>
          <ac:spMkLst>
            <pc:docMk/>
            <pc:sldMk cId="960005494" sldId="259"/>
            <ac:spMk id="22554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40:33.961" v="124" actId="208"/>
          <ac:spMkLst>
            <pc:docMk/>
            <pc:sldMk cId="960005494" sldId="259"/>
            <ac:spMk id="22598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40:31.360" v="123" actId="208"/>
          <ac:spMkLst>
            <pc:docMk/>
            <pc:sldMk cId="960005494" sldId="259"/>
            <ac:spMk id="22599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40:36.601" v="125" actId="208"/>
          <ac:spMkLst>
            <pc:docMk/>
            <pc:sldMk cId="960005494" sldId="259"/>
            <ac:spMk id="22600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40:28.849" v="122" actId="208"/>
          <ac:spMkLst>
            <pc:docMk/>
            <pc:sldMk cId="960005494" sldId="259"/>
            <ac:spMk id="22601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40:22.845" v="120" actId="208"/>
          <ac:spMkLst>
            <pc:docMk/>
            <pc:sldMk cId="960005494" sldId="259"/>
            <ac:spMk id="22602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40:22.845" v="120" actId="208"/>
          <ac:spMkLst>
            <pc:docMk/>
            <pc:sldMk cId="960005494" sldId="259"/>
            <ac:spMk id="22603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40:25.886" v="121" actId="208"/>
          <ac:spMkLst>
            <pc:docMk/>
            <pc:sldMk cId="960005494" sldId="259"/>
            <ac:spMk id="22604" creationId="{00000000-0000-0000-0000-000000000000}"/>
          </ac:spMkLst>
        </pc:spChg>
        <pc:grpChg chg="mod">
          <ac:chgData name="Danielle" userId="e2554c37-e717-43a0-ba79-1183ca921ccd" providerId="ADAL" clId="{87B31DF4-7DA4-4D47-8039-08D16116719E}" dt="2020-11-06T21:38:05.408" v="95" actId="2711"/>
          <ac:grpSpMkLst>
            <pc:docMk/>
            <pc:sldMk cId="960005494" sldId="259"/>
            <ac:grpSpMk id="15" creationId="{00000000-0000-0000-0000-000000000000}"/>
          </ac:grpSpMkLst>
        </pc:grpChg>
        <pc:grpChg chg="mod">
          <ac:chgData name="Danielle" userId="e2554c37-e717-43a0-ba79-1183ca921ccd" providerId="ADAL" clId="{87B31DF4-7DA4-4D47-8039-08D16116719E}" dt="2020-11-06T21:40:15.746" v="119" actId="167"/>
          <ac:grpSpMkLst>
            <pc:docMk/>
            <pc:sldMk cId="960005494" sldId="259"/>
            <ac:grpSpMk id="5151" creationId="{00000000-0000-0000-0000-000000000000}"/>
          </ac:grpSpMkLst>
        </pc:grpChg>
        <pc:grpChg chg="mod">
          <ac:chgData name="Danielle" userId="e2554c37-e717-43a0-ba79-1183ca921ccd" providerId="ADAL" clId="{87B31DF4-7DA4-4D47-8039-08D16116719E}" dt="2020-11-06T21:38:34.106" v="99" actId="13822"/>
          <ac:grpSpMkLst>
            <pc:docMk/>
            <pc:sldMk cId="960005494" sldId="259"/>
            <ac:grpSpMk id="5165" creationId="{00000000-0000-0000-0000-000000000000}"/>
          </ac:grpSpMkLst>
        </pc:grpChg>
        <pc:grpChg chg="mod">
          <ac:chgData name="Danielle" userId="e2554c37-e717-43a0-ba79-1183ca921ccd" providerId="ADAL" clId="{87B31DF4-7DA4-4D47-8039-08D16116719E}" dt="2020-11-06T21:38:34.106" v="99" actId="13822"/>
          <ac:grpSpMkLst>
            <pc:docMk/>
            <pc:sldMk cId="960005494" sldId="259"/>
            <ac:grpSpMk id="5166" creationId="{00000000-0000-0000-0000-000000000000}"/>
          </ac:grpSpMkLst>
        </pc:grpChg>
        <pc:grpChg chg="mod">
          <ac:chgData name="Danielle" userId="e2554c37-e717-43a0-ba79-1183ca921ccd" providerId="ADAL" clId="{87B31DF4-7DA4-4D47-8039-08D16116719E}" dt="2020-11-06T21:38:34.106" v="99" actId="13822"/>
          <ac:grpSpMkLst>
            <pc:docMk/>
            <pc:sldMk cId="960005494" sldId="259"/>
            <ac:grpSpMk id="5167" creationId="{00000000-0000-0000-0000-000000000000}"/>
          </ac:grpSpMkLst>
        </pc:grpChg>
        <pc:grpChg chg="mod">
          <ac:chgData name="Danielle" userId="e2554c37-e717-43a0-ba79-1183ca921ccd" providerId="ADAL" clId="{87B31DF4-7DA4-4D47-8039-08D16116719E}" dt="2020-11-06T21:38:34.106" v="99" actId="13822"/>
          <ac:grpSpMkLst>
            <pc:docMk/>
            <pc:sldMk cId="960005494" sldId="259"/>
            <ac:grpSpMk id="5168" creationId="{00000000-0000-0000-0000-000000000000}"/>
          </ac:grpSpMkLst>
        </pc:grpChg>
        <pc:grpChg chg="mod">
          <ac:chgData name="Danielle" userId="e2554c37-e717-43a0-ba79-1183ca921ccd" providerId="ADAL" clId="{87B31DF4-7DA4-4D47-8039-08D16116719E}" dt="2020-11-06T21:38:34.106" v="99" actId="13822"/>
          <ac:grpSpMkLst>
            <pc:docMk/>
            <pc:sldMk cId="960005494" sldId="259"/>
            <ac:grpSpMk id="5169" creationId="{00000000-0000-0000-0000-000000000000}"/>
          </ac:grpSpMkLst>
        </pc:grpChg>
        <pc:grpChg chg="mod">
          <ac:chgData name="Danielle" userId="e2554c37-e717-43a0-ba79-1183ca921ccd" providerId="ADAL" clId="{87B31DF4-7DA4-4D47-8039-08D16116719E}" dt="2020-11-06T21:38:34.106" v="99" actId="13822"/>
          <ac:grpSpMkLst>
            <pc:docMk/>
            <pc:sldMk cId="960005494" sldId="259"/>
            <ac:grpSpMk id="5170" creationId="{00000000-0000-0000-0000-000000000000}"/>
          </ac:grpSpMkLst>
        </pc:grpChg>
        <pc:grpChg chg="mod">
          <ac:chgData name="Danielle" userId="e2554c37-e717-43a0-ba79-1183ca921ccd" providerId="ADAL" clId="{87B31DF4-7DA4-4D47-8039-08D16116719E}" dt="2020-11-06T21:38:34.106" v="99" actId="13822"/>
          <ac:grpSpMkLst>
            <pc:docMk/>
            <pc:sldMk cId="960005494" sldId="259"/>
            <ac:grpSpMk id="5171" creationId="{00000000-0000-0000-0000-000000000000}"/>
          </ac:grpSpMkLst>
        </pc:grpChg>
      </pc:sldChg>
      <pc:sldChg chg="addSp delSp modSp mod modAnim">
        <pc:chgData name="Danielle" userId="e2554c37-e717-43a0-ba79-1183ca921ccd" providerId="ADAL" clId="{87B31DF4-7DA4-4D47-8039-08D16116719E}" dt="2020-11-06T21:59:05.348" v="529" actId="20577"/>
        <pc:sldMkLst>
          <pc:docMk/>
          <pc:sldMk cId="3947018262" sldId="260"/>
        </pc:sldMkLst>
        <pc:spChg chg="add mod">
          <ac:chgData name="Danielle" userId="e2554c37-e717-43a0-ba79-1183ca921ccd" providerId="ADAL" clId="{87B31DF4-7DA4-4D47-8039-08D16116719E}" dt="2020-11-06T21:53:31.106" v="442" actId="207"/>
          <ac:spMkLst>
            <pc:docMk/>
            <pc:sldMk cId="3947018262" sldId="260"/>
            <ac:spMk id="3" creationId="{131E6BF1-6309-466C-A938-EC1CF5C8AD1E}"/>
          </ac:spMkLst>
        </pc:spChg>
        <pc:spChg chg="del mod">
          <ac:chgData name="Danielle" userId="e2554c37-e717-43a0-ba79-1183ca921ccd" providerId="ADAL" clId="{87B31DF4-7DA4-4D47-8039-08D16116719E}" dt="2020-11-06T21:52:12.242" v="410" actId="478"/>
          <ac:spMkLst>
            <pc:docMk/>
            <pc:sldMk cId="3947018262" sldId="260"/>
            <ac:spMk id="4" creationId="{00000000-0000-0000-0000-000000000000}"/>
          </ac:spMkLst>
        </pc:spChg>
        <pc:spChg chg="del mod">
          <ac:chgData name="Danielle" userId="e2554c37-e717-43a0-ba79-1183ca921ccd" providerId="ADAL" clId="{87B31DF4-7DA4-4D47-8039-08D16116719E}" dt="2020-11-06T21:52:33.548" v="417" actId="478"/>
          <ac:spMkLst>
            <pc:docMk/>
            <pc:sldMk cId="3947018262" sldId="260"/>
            <ac:spMk id="6" creationId="{00000000-0000-0000-0000-000000000000}"/>
          </ac:spMkLst>
        </pc:spChg>
        <pc:spChg chg="add mod">
          <ac:chgData name="Danielle" userId="e2554c37-e717-43a0-ba79-1183ca921ccd" providerId="ADAL" clId="{87B31DF4-7DA4-4D47-8039-08D16116719E}" dt="2020-11-06T21:59:05.348" v="529" actId="20577"/>
          <ac:spMkLst>
            <pc:docMk/>
            <pc:sldMk cId="3947018262" sldId="260"/>
            <ac:spMk id="7" creationId="{16FBBE33-3B09-4244-BC0F-C4DCB8BE014D}"/>
          </ac:spMkLst>
        </pc:spChg>
        <pc:spChg chg="del">
          <ac:chgData name="Danielle" userId="e2554c37-e717-43a0-ba79-1183ca921ccd" providerId="ADAL" clId="{87B31DF4-7DA4-4D47-8039-08D16116719E}" dt="2020-11-06T21:41:17.851" v="135" actId="478"/>
          <ac:spMkLst>
            <pc:docMk/>
            <pc:sldMk cId="3947018262" sldId="260"/>
            <ac:spMk id="8" creationId="{00000000-0000-0000-0000-000000000000}"/>
          </ac:spMkLst>
        </pc:spChg>
        <pc:spChg chg="add mod">
          <ac:chgData name="Danielle" userId="e2554c37-e717-43a0-ba79-1183ca921ccd" providerId="ADAL" clId="{87B31DF4-7DA4-4D47-8039-08D16116719E}" dt="2020-11-06T21:53:49.420" v="449" actId="14100"/>
          <ac:spMkLst>
            <pc:docMk/>
            <pc:sldMk cId="3947018262" sldId="260"/>
            <ac:spMk id="9" creationId="{C9673A9F-E3AB-46E3-8BEF-27571CF4FFB6}"/>
          </ac:spMkLst>
        </pc:spChg>
        <pc:spChg chg="add mod">
          <ac:chgData name="Danielle" userId="e2554c37-e717-43a0-ba79-1183ca921ccd" providerId="ADAL" clId="{87B31DF4-7DA4-4D47-8039-08D16116719E}" dt="2020-11-06T21:54:57.407" v="471" actId="1076"/>
          <ac:spMkLst>
            <pc:docMk/>
            <pc:sldMk cId="3947018262" sldId="260"/>
            <ac:spMk id="10" creationId="{B2EC3E1F-679E-40EC-AB68-FDD2B7B635D5}"/>
          </ac:spMkLst>
        </pc:spChg>
        <pc:picChg chg="mod">
          <ac:chgData name="Danielle" userId="e2554c37-e717-43a0-ba79-1183ca921ccd" providerId="ADAL" clId="{87B31DF4-7DA4-4D47-8039-08D16116719E}" dt="2020-11-06T21:53:42.236" v="446" actId="1076"/>
          <ac:picMkLst>
            <pc:docMk/>
            <pc:sldMk cId="3947018262" sldId="260"/>
            <ac:picMk id="5" creationId="{00000000-0000-0000-0000-000000000000}"/>
          </ac:picMkLst>
        </pc:picChg>
      </pc:sldChg>
      <pc:sldChg chg="del">
        <pc:chgData name="Danielle" userId="e2554c37-e717-43a0-ba79-1183ca921ccd" providerId="ADAL" clId="{87B31DF4-7DA4-4D47-8039-08D16116719E}" dt="2020-11-06T21:59:39.378" v="554" actId="47"/>
        <pc:sldMkLst>
          <pc:docMk/>
          <pc:sldMk cId="767884314" sldId="261"/>
        </pc:sldMkLst>
      </pc:sldChg>
      <pc:sldChg chg="delSp modSp mod">
        <pc:chgData name="Danielle" userId="e2554c37-e717-43a0-ba79-1183ca921ccd" providerId="ADAL" clId="{87B31DF4-7DA4-4D47-8039-08D16116719E}" dt="2020-11-06T22:01:26.269" v="585" actId="1076"/>
        <pc:sldMkLst>
          <pc:docMk/>
          <pc:sldMk cId="3842912318" sldId="262"/>
        </pc:sldMkLst>
        <pc:spChg chg="mod">
          <ac:chgData name="Danielle" userId="e2554c37-e717-43a0-ba79-1183ca921ccd" providerId="ADAL" clId="{87B31DF4-7DA4-4D47-8039-08D16116719E}" dt="2020-11-06T22:01:15.359" v="582" actId="403"/>
          <ac:spMkLst>
            <pc:docMk/>
            <pc:sldMk cId="3842912318" sldId="262"/>
            <ac:spMk id="4" creationId="{00000000-0000-0000-0000-000000000000}"/>
          </ac:spMkLst>
        </pc:spChg>
        <pc:spChg chg="del mod">
          <ac:chgData name="Danielle" userId="e2554c37-e717-43a0-ba79-1183ca921ccd" providerId="ADAL" clId="{87B31DF4-7DA4-4D47-8039-08D16116719E}" dt="2020-11-06T22:00:50.093" v="560" actId="478"/>
          <ac:spMkLst>
            <pc:docMk/>
            <pc:sldMk cId="3842912318" sldId="262"/>
            <ac:spMk id="6" creationId="{00000000-0000-0000-0000-000000000000}"/>
          </ac:spMkLst>
        </pc:spChg>
        <pc:picChg chg="mod">
          <ac:chgData name="Danielle" userId="e2554c37-e717-43a0-ba79-1183ca921ccd" providerId="ADAL" clId="{87B31DF4-7DA4-4D47-8039-08D16116719E}" dt="2020-11-06T22:01:26.269" v="585" actId="1076"/>
          <ac:picMkLst>
            <pc:docMk/>
            <pc:sldMk cId="3842912318" sldId="262"/>
            <ac:picMk id="5" creationId="{00000000-0000-0000-0000-000000000000}"/>
          </ac:picMkLst>
        </pc:picChg>
      </pc:sldChg>
      <pc:sldChg chg="modSp mod">
        <pc:chgData name="Danielle" userId="e2554c37-e717-43a0-ba79-1183ca921ccd" providerId="ADAL" clId="{87B31DF4-7DA4-4D47-8039-08D16116719E}" dt="2020-11-06T21:59:51.756" v="555" actId="2711"/>
        <pc:sldMkLst>
          <pc:docMk/>
          <pc:sldMk cId="4169872302" sldId="275"/>
        </pc:sldMkLst>
        <pc:graphicFrameChg chg="modGraphic">
          <ac:chgData name="Danielle" userId="e2554c37-e717-43a0-ba79-1183ca921ccd" providerId="ADAL" clId="{87B31DF4-7DA4-4D47-8039-08D16116719E}" dt="2020-11-06T21:59:51.756" v="555" actId="2711"/>
          <ac:graphicFrameMkLst>
            <pc:docMk/>
            <pc:sldMk cId="4169872302" sldId="275"/>
            <ac:graphicFrameMk id="4" creationId="{00000000-0000-0000-0000-000000000000}"/>
          </ac:graphicFrameMkLst>
        </pc:graphicFrameChg>
      </pc:sldChg>
      <pc:sldChg chg="modSp mod">
        <pc:chgData name="Danielle" userId="e2554c37-e717-43a0-ba79-1183ca921ccd" providerId="ADAL" clId="{87B31DF4-7DA4-4D47-8039-08D16116719E}" dt="2020-11-06T22:00:39.716" v="558" actId="113"/>
        <pc:sldMkLst>
          <pc:docMk/>
          <pc:sldMk cId="1404556969" sldId="276"/>
        </pc:sldMkLst>
        <pc:spChg chg="mod">
          <ac:chgData name="Danielle" userId="e2554c37-e717-43a0-ba79-1183ca921ccd" providerId="ADAL" clId="{87B31DF4-7DA4-4D47-8039-08D16116719E}" dt="2020-11-06T22:00:39.716" v="558" actId="113"/>
          <ac:spMkLst>
            <pc:docMk/>
            <pc:sldMk cId="1404556969" sldId="276"/>
            <ac:spMk id="2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2:00:34.974" v="556" actId="2711"/>
          <ac:spMkLst>
            <pc:docMk/>
            <pc:sldMk cId="1404556969" sldId="276"/>
            <ac:spMk id="3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2:00:34.974" v="556" actId="2711"/>
          <ac:spMkLst>
            <pc:docMk/>
            <pc:sldMk cId="1404556969" sldId="276"/>
            <ac:spMk id="4" creationId="{00000000-0000-0000-0000-000000000000}"/>
          </ac:spMkLst>
        </pc:spChg>
      </pc:sldChg>
      <pc:sldChg chg="addSp delSp modSp add mod delAnim modAnim">
        <pc:chgData name="Danielle" userId="e2554c37-e717-43a0-ba79-1183ca921ccd" providerId="ADAL" clId="{87B31DF4-7DA4-4D47-8039-08D16116719E}" dt="2020-11-06T21:59:08.570" v="530" actId="20577"/>
        <pc:sldMkLst>
          <pc:docMk/>
          <pc:sldMk cId="1911618033" sldId="277"/>
        </pc:sldMkLst>
        <pc:spChg chg="del">
          <ac:chgData name="Danielle" userId="e2554c37-e717-43a0-ba79-1183ca921ccd" providerId="ADAL" clId="{87B31DF4-7DA4-4D47-8039-08D16116719E}" dt="2020-11-06T21:55:23.416" v="474" actId="478"/>
          <ac:spMkLst>
            <pc:docMk/>
            <pc:sldMk cId="1911618033" sldId="277"/>
            <ac:spMk id="3" creationId="{131E6BF1-6309-466C-A938-EC1CF5C8AD1E}"/>
          </ac:spMkLst>
        </pc:spChg>
        <pc:spChg chg="mod">
          <ac:chgData name="Danielle" userId="e2554c37-e717-43a0-ba79-1183ca921ccd" providerId="ADAL" clId="{87B31DF4-7DA4-4D47-8039-08D16116719E}" dt="2020-11-06T21:59:08.570" v="530" actId="20577"/>
          <ac:spMkLst>
            <pc:docMk/>
            <pc:sldMk cId="1911618033" sldId="277"/>
            <ac:spMk id="7" creationId="{16FBBE33-3B09-4244-BC0F-C4DCB8BE014D}"/>
          </ac:spMkLst>
        </pc:spChg>
        <pc:spChg chg="add mod">
          <ac:chgData name="Danielle" userId="e2554c37-e717-43a0-ba79-1183ca921ccd" providerId="ADAL" clId="{87B31DF4-7DA4-4D47-8039-08D16116719E}" dt="2020-11-06T21:55:44.001" v="492" actId="20577"/>
          <ac:spMkLst>
            <pc:docMk/>
            <pc:sldMk cId="1911618033" sldId="277"/>
            <ac:spMk id="8" creationId="{390A8C87-EF80-457C-AFCC-522C107DB3A3}"/>
          </ac:spMkLst>
        </pc:spChg>
      </pc:sldChg>
      <pc:sldChg chg="addSp modSp add mod modAnim">
        <pc:chgData name="Danielle" userId="e2554c37-e717-43a0-ba79-1183ca921ccd" providerId="ADAL" clId="{87B31DF4-7DA4-4D47-8039-08D16116719E}" dt="2020-11-06T21:59:12.526" v="531" actId="20577"/>
        <pc:sldMkLst>
          <pc:docMk/>
          <pc:sldMk cId="3403122218" sldId="278"/>
        </pc:sldMkLst>
        <pc:spChg chg="mod">
          <ac:chgData name="Danielle" userId="e2554c37-e717-43a0-ba79-1183ca921ccd" providerId="ADAL" clId="{87B31DF4-7DA4-4D47-8039-08D16116719E}" dt="2020-11-06T21:59:12.526" v="531" actId="20577"/>
          <ac:spMkLst>
            <pc:docMk/>
            <pc:sldMk cId="3403122218" sldId="278"/>
            <ac:spMk id="7" creationId="{16FBBE33-3B09-4244-BC0F-C4DCB8BE014D}"/>
          </ac:spMkLst>
        </pc:spChg>
        <pc:spChg chg="mod">
          <ac:chgData name="Danielle" userId="e2554c37-e717-43a0-ba79-1183ca921ccd" providerId="ADAL" clId="{87B31DF4-7DA4-4D47-8039-08D16116719E}" dt="2020-11-06T21:56:09.301" v="500" actId="1035"/>
          <ac:spMkLst>
            <pc:docMk/>
            <pc:sldMk cId="3403122218" sldId="278"/>
            <ac:spMk id="9" creationId="{C9673A9F-E3AB-46E3-8BEF-27571CF4FFB6}"/>
          </ac:spMkLst>
        </pc:spChg>
        <pc:spChg chg="add mod">
          <ac:chgData name="Danielle" userId="e2554c37-e717-43a0-ba79-1183ca921ccd" providerId="ADAL" clId="{87B31DF4-7DA4-4D47-8039-08D16116719E}" dt="2020-11-06T21:57:28.548" v="522" actId="20577"/>
          <ac:spMkLst>
            <pc:docMk/>
            <pc:sldMk cId="3403122218" sldId="278"/>
            <ac:spMk id="11" creationId="{22AA0A4F-8F3B-47AF-919F-03C58C1BBFCC}"/>
          </ac:spMkLst>
        </pc:spChg>
        <pc:spChg chg="add mod">
          <ac:chgData name="Danielle" userId="e2554c37-e717-43a0-ba79-1183ca921ccd" providerId="ADAL" clId="{87B31DF4-7DA4-4D47-8039-08D16116719E}" dt="2020-11-06T21:56:31.589" v="513" actId="1035"/>
          <ac:spMkLst>
            <pc:docMk/>
            <pc:sldMk cId="3403122218" sldId="278"/>
            <ac:spMk id="12" creationId="{B0E5CB2F-4AB1-4EE2-8DAB-17684BB2B40F}"/>
          </ac:spMkLst>
        </pc:spChg>
        <pc:spChg chg="add mod">
          <ac:chgData name="Danielle" userId="e2554c37-e717-43a0-ba79-1183ca921ccd" providerId="ADAL" clId="{87B31DF4-7DA4-4D47-8039-08D16116719E}" dt="2020-11-06T21:56:45.847" v="518" actId="14100"/>
          <ac:spMkLst>
            <pc:docMk/>
            <pc:sldMk cId="3403122218" sldId="278"/>
            <ac:spMk id="13" creationId="{4F5DCDA0-9BB5-4315-BAD8-147AB9F38584}"/>
          </ac:spMkLst>
        </pc:spChg>
      </pc:sldChg>
      <pc:sldChg chg="delSp modSp add del mod delAnim">
        <pc:chgData name="Danielle" userId="e2554c37-e717-43a0-ba79-1183ca921ccd" providerId="ADAL" clId="{87B31DF4-7DA4-4D47-8039-08D16116719E}" dt="2020-11-06T21:59:02.167" v="528" actId="47"/>
        <pc:sldMkLst>
          <pc:docMk/>
          <pc:sldMk cId="3654355519" sldId="279"/>
        </pc:sldMkLst>
        <pc:spChg chg="mod">
          <ac:chgData name="Danielle" userId="e2554c37-e717-43a0-ba79-1183ca921ccd" providerId="ADAL" clId="{87B31DF4-7DA4-4D47-8039-08D16116719E}" dt="2020-11-06T21:58:59.845" v="527" actId="20577"/>
          <ac:spMkLst>
            <pc:docMk/>
            <pc:sldMk cId="3654355519" sldId="279"/>
            <ac:spMk id="7" creationId="{16FBBE33-3B09-4244-BC0F-C4DCB8BE014D}"/>
          </ac:spMkLst>
        </pc:spChg>
        <pc:spChg chg="del">
          <ac:chgData name="Danielle" userId="e2554c37-e717-43a0-ba79-1183ca921ccd" providerId="ADAL" clId="{87B31DF4-7DA4-4D47-8039-08D16116719E}" dt="2020-11-06T21:57:38.712" v="524" actId="478"/>
          <ac:spMkLst>
            <pc:docMk/>
            <pc:sldMk cId="3654355519" sldId="279"/>
            <ac:spMk id="9" creationId="{C9673A9F-E3AB-46E3-8BEF-27571CF4FFB6}"/>
          </ac:spMkLst>
        </pc:spChg>
        <pc:spChg chg="del">
          <ac:chgData name="Danielle" userId="e2554c37-e717-43a0-ba79-1183ca921ccd" providerId="ADAL" clId="{87B31DF4-7DA4-4D47-8039-08D16116719E}" dt="2020-11-06T21:57:42.722" v="525" actId="478"/>
          <ac:spMkLst>
            <pc:docMk/>
            <pc:sldMk cId="3654355519" sldId="279"/>
            <ac:spMk id="12" creationId="{B0E5CB2F-4AB1-4EE2-8DAB-17684BB2B40F}"/>
          </ac:spMkLst>
        </pc:spChg>
        <pc:spChg chg="del">
          <ac:chgData name="Danielle" userId="e2554c37-e717-43a0-ba79-1183ca921ccd" providerId="ADAL" clId="{87B31DF4-7DA4-4D47-8039-08D16116719E}" dt="2020-11-06T21:57:50.784" v="526" actId="478"/>
          <ac:spMkLst>
            <pc:docMk/>
            <pc:sldMk cId="3654355519" sldId="279"/>
            <ac:spMk id="13" creationId="{4F5DCDA0-9BB5-4315-BAD8-147AB9F38584}"/>
          </ac:spMkLst>
        </pc:spChg>
      </pc:sldChg>
      <pc:sldChg chg="modSp add mod ord">
        <pc:chgData name="Danielle" userId="e2554c37-e717-43a0-ba79-1183ca921ccd" providerId="ADAL" clId="{87B31DF4-7DA4-4D47-8039-08D16116719E}" dt="2020-11-06T21:59:34.368" v="553" actId="20577"/>
        <pc:sldMkLst>
          <pc:docMk/>
          <pc:sldMk cId="4230944169" sldId="279"/>
        </pc:sldMkLst>
        <pc:spChg chg="mod">
          <ac:chgData name="Danielle" userId="e2554c37-e717-43a0-ba79-1183ca921ccd" providerId="ADAL" clId="{87B31DF4-7DA4-4D47-8039-08D16116719E}" dt="2020-11-06T21:59:34.368" v="553" actId="20577"/>
          <ac:spMkLst>
            <pc:docMk/>
            <pc:sldMk cId="4230944169" sldId="279"/>
            <ac:spMk id="5" creationId="{00000000-0000-0000-0000-000000000000}"/>
          </ac:spMkLst>
        </pc:spChg>
      </pc:sldChg>
      <pc:sldMasterChg chg="modSp delSldLayout modSldLayout">
        <pc:chgData name="Danielle" userId="e2554c37-e717-43a0-ba79-1183ca921ccd" providerId="ADAL" clId="{87B31DF4-7DA4-4D47-8039-08D16116719E}" dt="2020-11-06T21:36:15.127" v="16" actId="2711"/>
        <pc:sldMasterMkLst>
          <pc:docMk/>
          <pc:sldMasterMk cId="957066366" sldId="2147483675"/>
        </pc:sldMasterMkLst>
        <pc:spChg chg="mod">
          <ac:chgData name="Danielle" userId="e2554c37-e717-43a0-ba79-1183ca921ccd" providerId="ADAL" clId="{87B31DF4-7DA4-4D47-8039-08D16116719E}" dt="2020-11-06T21:36:15.127" v="16" actId="2711"/>
          <ac:spMkLst>
            <pc:docMk/>
            <pc:sldMasterMk cId="957066366" sldId="2147483675"/>
            <ac:spMk id="14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6:15.127" v="16" actId="2711"/>
          <ac:spMkLst>
            <pc:docMk/>
            <pc:sldMasterMk cId="957066366" sldId="2147483675"/>
            <ac:spMk id="15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6:15.127" v="16" actId="2711"/>
          <ac:spMkLst>
            <pc:docMk/>
            <pc:sldMasterMk cId="957066366" sldId="2147483675"/>
            <ac:spMk id="16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6:15.127" v="16" actId="2711"/>
          <ac:spMkLst>
            <pc:docMk/>
            <pc:sldMasterMk cId="957066366" sldId="2147483675"/>
            <ac:spMk id="17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6:15.127" v="16" actId="2711"/>
          <ac:spMkLst>
            <pc:docMk/>
            <pc:sldMasterMk cId="957066366" sldId="2147483675"/>
            <ac:spMk id="18" creationId="{00000000-0000-0000-0000-000000000000}"/>
          </ac:spMkLst>
        </pc:spChg>
        <pc:picChg chg="mod">
          <ac:chgData name="Danielle" userId="e2554c37-e717-43a0-ba79-1183ca921ccd" providerId="ADAL" clId="{87B31DF4-7DA4-4D47-8039-08D16116719E}" dt="2020-11-06T21:36:15.127" v="16" actId="2711"/>
          <ac:picMkLst>
            <pc:docMk/>
            <pc:sldMasterMk cId="957066366" sldId="2147483675"/>
            <ac:picMk id="13" creationId="{00000000-0000-0000-0000-000000000000}"/>
          </ac:picMkLst>
        </pc:picChg>
        <pc:picChg chg="mod">
          <ac:chgData name="Danielle" userId="e2554c37-e717-43a0-ba79-1183ca921ccd" providerId="ADAL" clId="{87B31DF4-7DA4-4D47-8039-08D16116719E}" dt="2020-11-06T21:36:15.127" v="16" actId="2711"/>
          <ac:picMkLst>
            <pc:docMk/>
            <pc:sldMasterMk cId="957066366" sldId="2147483675"/>
            <ac:picMk id="29" creationId="{00000000-0000-0000-0000-000000000000}"/>
          </ac:picMkLst>
        </pc:picChg>
        <pc:picChg chg="mod">
          <ac:chgData name="Danielle" userId="e2554c37-e717-43a0-ba79-1183ca921ccd" providerId="ADAL" clId="{87B31DF4-7DA4-4D47-8039-08D16116719E}" dt="2020-11-06T21:36:15.127" v="16" actId="2711"/>
          <ac:picMkLst>
            <pc:docMk/>
            <pc:sldMasterMk cId="957066366" sldId="2147483675"/>
            <ac:picMk id="31" creationId="{00000000-0000-0000-0000-000000000000}"/>
          </ac:picMkLst>
        </pc:picChg>
        <pc:picChg chg="mod">
          <ac:chgData name="Danielle" userId="e2554c37-e717-43a0-ba79-1183ca921ccd" providerId="ADAL" clId="{87B31DF4-7DA4-4D47-8039-08D16116719E}" dt="2020-11-06T21:36:15.127" v="16" actId="2711"/>
          <ac:picMkLst>
            <pc:docMk/>
            <pc:sldMasterMk cId="957066366" sldId="2147483675"/>
            <ac:picMk id="32" creationId="{00000000-0000-0000-0000-000000000000}"/>
          </ac:picMkLst>
        </pc:picChg>
        <pc:picChg chg="mod">
          <ac:chgData name="Danielle" userId="e2554c37-e717-43a0-ba79-1183ca921ccd" providerId="ADAL" clId="{87B31DF4-7DA4-4D47-8039-08D16116719E}" dt="2020-11-06T21:36:15.127" v="16" actId="2711"/>
          <ac:picMkLst>
            <pc:docMk/>
            <pc:sldMasterMk cId="957066366" sldId="2147483675"/>
            <ac:picMk id="33" creationId="{00000000-0000-0000-0000-000000000000}"/>
          </ac:picMkLst>
        </pc:picChg>
        <pc:picChg chg="mod">
          <ac:chgData name="Danielle" userId="e2554c37-e717-43a0-ba79-1183ca921ccd" providerId="ADAL" clId="{87B31DF4-7DA4-4D47-8039-08D16116719E}" dt="2020-11-06T21:36:15.127" v="16" actId="2711"/>
          <ac:picMkLst>
            <pc:docMk/>
            <pc:sldMasterMk cId="957066366" sldId="2147483675"/>
            <ac:picMk id="34" creationId="{00000000-0000-0000-0000-000000000000}"/>
          </ac:picMkLst>
        </pc:picChg>
        <pc:picChg chg="mod">
          <ac:chgData name="Danielle" userId="e2554c37-e717-43a0-ba79-1183ca921ccd" providerId="ADAL" clId="{87B31DF4-7DA4-4D47-8039-08D16116719E}" dt="2020-11-06T21:36:15.127" v="16" actId="2711"/>
          <ac:picMkLst>
            <pc:docMk/>
            <pc:sldMasterMk cId="957066366" sldId="2147483675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87B31DF4-7DA4-4D47-8039-08D16116719E}" dt="2020-11-06T21:36:09.802" v="15" actId="2711"/>
          <pc:sldLayoutMkLst>
            <pc:docMk/>
            <pc:sldMasterMk cId="957066366" sldId="2147483675"/>
            <pc:sldLayoutMk cId="3633639607" sldId="2147483677"/>
          </pc:sldLayoutMkLst>
          <pc:spChg chg="mod">
            <ac:chgData name="Danielle" userId="e2554c37-e717-43a0-ba79-1183ca921ccd" providerId="ADAL" clId="{87B31DF4-7DA4-4D47-8039-08D16116719E}" dt="2020-11-06T21:36:09.802" v="15" actId="2711"/>
            <ac:spMkLst>
              <pc:docMk/>
              <pc:sldMasterMk cId="957066366" sldId="2147483675"/>
              <pc:sldLayoutMk cId="3633639607" sldId="2147483677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87B31DF4-7DA4-4D47-8039-08D16116719E}" dt="2020-11-06T21:36:04.396" v="14" actId="1036"/>
          <pc:sldLayoutMkLst>
            <pc:docMk/>
            <pc:sldMasterMk cId="957066366" sldId="2147483675"/>
            <pc:sldLayoutMk cId="1913703762" sldId="2147483678"/>
          </pc:sldLayoutMkLst>
          <pc:spChg chg="mod">
            <ac:chgData name="Danielle" userId="e2554c37-e717-43a0-ba79-1183ca921ccd" providerId="ADAL" clId="{87B31DF4-7DA4-4D47-8039-08D16116719E}" dt="2020-11-06T21:36:00.464" v="11" actId="13822"/>
            <ac:spMkLst>
              <pc:docMk/>
              <pc:sldMasterMk cId="957066366" sldId="2147483675"/>
              <pc:sldLayoutMk cId="1913703762" sldId="2147483678"/>
              <ac:spMk id="2" creationId="{00000000-0000-0000-0000-000000000000}"/>
            </ac:spMkLst>
          </pc:spChg>
          <pc:spChg chg="mod">
            <ac:chgData name="Danielle" userId="e2554c37-e717-43a0-ba79-1183ca921ccd" providerId="ADAL" clId="{87B31DF4-7DA4-4D47-8039-08D16116719E}" dt="2020-11-06T21:36:00.464" v="11" actId="13822"/>
            <ac:spMkLst>
              <pc:docMk/>
              <pc:sldMasterMk cId="957066366" sldId="2147483675"/>
              <pc:sldLayoutMk cId="1913703762" sldId="2147483678"/>
              <ac:spMk id="8" creationId="{00000000-0000-0000-0000-000000000000}"/>
            </ac:spMkLst>
          </pc:spChg>
          <pc:spChg chg="mod">
            <ac:chgData name="Danielle" userId="e2554c37-e717-43a0-ba79-1183ca921ccd" providerId="ADAL" clId="{87B31DF4-7DA4-4D47-8039-08D16116719E}" dt="2020-11-06T21:36:02.170" v="12" actId="1035"/>
            <ac:spMkLst>
              <pc:docMk/>
              <pc:sldMasterMk cId="957066366" sldId="2147483675"/>
              <pc:sldLayoutMk cId="1913703762" sldId="2147483678"/>
              <ac:spMk id="9" creationId="{00000000-0000-0000-0000-000000000000}"/>
            </ac:spMkLst>
          </pc:spChg>
          <pc:spChg chg="mod">
            <ac:chgData name="Danielle" userId="e2554c37-e717-43a0-ba79-1183ca921ccd" providerId="ADAL" clId="{87B31DF4-7DA4-4D47-8039-08D16116719E}" dt="2020-11-06T21:36:04.396" v="14" actId="1036"/>
            <ac:spMkLst>
              <pc:docMk/>
              <pc:sldMasterMk cId="957066366" sldId="2147483675"/>
              <pc:sldLayoutMk cId="1913703762" sldId="2147483678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87B31DF4-7DA4-4D47-8039-08D16116719E}" dt="2020-11-06T21:36:00.464" v="11" actId="13822"/>
            <ac:cxnSpMkLst>
              <pc:docMk/>
              <pc:sldMasterMk cId="957066366" sldId="2147483675"/>
              <pc:sldLayoutMk cId="1913703762" sldId="2147483678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87B31DF4-7DA4-4D47-8039-08D16116719E}" dt="2020-11-06T21:36:00.464" v="11" actId="13822"/>
            <ac:cxnSpMkLst>
              <pc:docMk/>
              <pc:sldMasterMk cId="957066366" sldId="2147483675"/>
              <pc:sldLayoutMk cId="1913703762" sldId="2147483678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87B31DF4-7DA4-4D47-8039-08D16116719E}" dt="2020-11-06T21:36:00.464" v="11" actId="13822"/>
            <ac:cxnSpMkLst>
              <pc:docMk/>
              <pc:sldMasterMk cId="957066366" sldId="2147483675"/>
              <pc:sldLayoutMk cId="1913703762" sldId="2147483678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87B31DF4-7DA4-4D47-8039-08D16116719E}" dt="2020-11-06T21:36:00.464" v="11" actId="13822"/>
            <ac:cxnSpMkLst>
              <pc:docMk/>
              <pc:sldMasterMk cId="957066366" sldId="2147483675"/>
              <pc:sldLayoutMk cId="1913703762" sldId="2147483678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87B31DF4-7DA4-4D47-8039-08D16116719E}" dt="2020-11-06T21:36:00.464" v="11" actId="13822"/>
            <ac:cxnSpMkLst>
              <pc:docMk/>
              <pc:sldMasterMk cId="957066366" sldId="2147483675"/>
              <pc:sldLayoutMk cId="1913703762" sldId="2147483678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87B31DF4-7DA4-4D47-8039-08D16116719E}" dt="2020-11-06T21:35:51.110" v="9" actId="1036"/>
          <pc:sldLayoutMkLst>
            <pc:docMk/>
            <pc:sldMasterMk cId="957066366" sldId="2147483675"/>
            <pc:sldLayoutMk cId="3010282157" sldId="2147483679"/>
          </pc:sldLayoutMkLst>
          <pc:spChg chg="mod">
            <ac:chgData name="Danielle" userId="e2554c37-e717-43a0-ba79-1183ca921ccd" providerId="ADAL" clId="{87B31DF4-7DA4-4D47-8039-08D16116719E}" dt="2020-11-06T21:35:51.110" v="9" actId="1036"/>
            <ac:spMkLst>
              <pc:docMk/>
              <pc:sldMasterMk cId="957066366" sldId="2147483675"/>
              <pc:sldLayoutMk cId="3010282157" sldId="2147483679"/>
              <ac:spMk id="2" creationId="{00000000-0000-0000-0000-000000000000}"/>
            </ac:spMkLst>
          </pc:spChg>
          <pc:spChg chg="mod">
            <ac:chgData name="Danielle" userId="e2554c37-e717-43a0-ba79-1183ca921ccd" providerId="ADAL" clId="{87B31DF4-7DA4-4D47-8039-08D16116719E}" dt="2020-11-06T21:35:51.110" v="9" actId="1036"/>
            <ac:spMkLst>
              <pc:docMk/>
              <pc:sldMasterMk cId="957066366" sldId="2147483675"/>
              <pc:sldLayoutMk cId="3010282157" sldId="2147483679"/>
              <ac:spMk id="3" creationId="{00000000-0000-0000-0000-000000000000}"/>
            </ac:spMkLst>
          </pc:spChg>
        </pc:sldLayoutChg>
        <pc:sldLayoutChg chg="del">
          <pc:chgData name="Danielle" userId="e2554c37-e717-43a0-ba79-1183ca921ccd" providerId="ADAL" clId="{87B31DF4-7DA4-4D47-8039-08D16116719E}" dt="2020-11-06T21:35:44.419" v="6" actId="2696"/>
          <pc:sldLayoutMkLst>
            <pc:docMk/>
            <pc:sldMasterMk cId="957066366" sldId="2147483675"/>
            <pc:sldLayoutMk cId="3422613019" sldId="2147483680"/>
          </pc:sldLayoutMkLst>
        </pc:sldLayoutChg>
        <pc:sldLayoutChg chg="delSp del mod">
          <pc:chgData name="Danielle" userId="e2554c37-e717-43a0-ba79-1183ca921ccd" providerId="ADAL" clId="{87B31DF4-7DA4-4D47-8039-08D16116719E}" dt="2020-11-06T21:35:43.147" v="5" actId="2696"/>
          <pc:sldLayoutMkLst>
            <pc:docMk/>
            <pc:sldMasterMk cId="957066366" sldId="2147483675"/>
            <pc:sldLayoutMk cId="3771547101" sldId="2147483681"/>
          </pc:sldLayoutMkLst>
          <pc:spChg chg="del">
            <ac:chgData name="Danielle" userId="e2554c37-e717-43a0-ba79-1183ca921ccd" providerId="ADAL" clId="{87B31DF4-7DA4-4D47-8039-08D16116719E}" dt="2020-11-06T21:35:38.314" v="3" actId="478"/>
            <ac:spMkLst>
              <pc:docMk/>
              <pc:sldMasterMk cId="957066366" sldId="2147483675"/>
              <pc:sldLayoutMk cId="3771547101" sldId="2147483681"/>
              <ac:spMk id="2" creationId="{00000000-0000-0000-0000-000000000000}"/>
            </ac:spMkLst>
          </pc:spChg>
          <pc:spChg chg="del">
            <ac:chgData name="Danielle" userId="e2554c37-e717-43a0-ba79-1183ca921ccd" providerId="ADAL" clId="{87B31DF4-7DA4-4D47-8039-08D16116719E}" dt="2020-11-06T21:35:38.314" v="3" actId="478"/>
            <ac:spMkLst>
              <pc:docMk/>
              <pc:sldMasterMk cId="957066366" sldId="2147483675"/>
              <pc:sldLayoutMk cId="3771547101" sldId="2147483681"/>
              <ac:spMk id="3" creationId="{00000000-0000-0000-0000-000000000000}"/>
            </ac:spMkLst>
          </pc:spChg>
          <pc:spChg chg="del">
            <ac:chgData name="Danielle" userId="e2554c37-e717-43a0-ba79-1183ca921ccd" providerId="ADAL" clId="{87B31DF4-7DA4-4D47-8039-08D16116719E}" dt="2020-11-06T21:35:38.314" v="3" actId="478"/>
            <ac:spMkLst>
              <pc:docMk/>
              <pc:sldMasterMk cId="957066366" sldId="2147483675"/>
              <pc:sldLayoutMk cId="3771547101" sldId="2147483681"/>
              <ac:spMk id="4" creationId="{00000000-0000-0000-0000-000000000000}"/>
            </ac:spMkLst>
          </pc:spChg>
          <pc:spChg chg="del">
            <ac:chgData name="Danielle" userId="e2554c37-e717-43a0-ba79-1183ca921ccd" providerId="ADAL" clId="{87B31DF4-7DA4-4D47-8039-08D16116719E}" dt="2020-11-06T21:35:38.314" v="3" actId="478"/>
            <ac:spMkLst>
              <pc:docMk/>
              <pc:sldMasterMk cId="957066366" sldId="2147483675"/>
              <pc:sldLayoutMk cId="3771547101" sldId="2147483681"/>
              <ac:spMk id="5" creationId="{00000000-0000-0000-0000-000000000000}"/>
            </ac:spMkLst>
          </pc:spChg>
        </pc:sldLayoutChg>
        <pc:sldLayoutChg chg="delSp del mod">
          <pc:chgData name="Danielle" userId="e2554c37-e717-43a0-ba79-1183ca921ccd" providerId="ADAL" clId="{87B31DF4-7DA4-4D47-8039-08D16116719E}" dt="2020-11-06T21:35:40.873" v="4" actId="2696"/>
          <pc:sldLayoutMkLst>
            <pc:docMk/>
            <pc:sldMasterMk cId="957066366" sldId="2147483675"/>
            <pc:sldLayoutMk cId="3390482149" sldId="2147483682"/>
          </pc:sldLayoutMkLst>
          <pc:spChg chg="del">
            <ac:chgData name="Danielle" userId="e2554c37-e717-43a0-ba79-1183ca921ccd" providerId="ADAL" clId="{87B31DF4-7DA4-4D47-8039-08D16116719E}" dt="2020-11-06T21:35:35.913" v="2" actId="478"/>
            <ac:spMkLst>
              <pc:docMk/>
              <pc:sldMasterMk cId="957066366" sldId="2147483675"/>
              <pc:sldLayoutMk cId="3390482149" sldId="2147483682"/>
              <ac:spMk id="2" creationId="{00000000-0000-0000-0000-000000000000}"/>
            </ac:spMkLst>
          </pc:spChg>
          <pc:spChg chg="del">
            <ac:chgData name="Danielle" userId="e2554c37-e717-43a0-ba79-1183ca921ccd" providerId="ADAL" clId="{87B31DF4-7DA4-4D47-8039-08D16116719E}" dt="2020-11-06T21:35:35.913" v="2" actId="478"/>
            <ac:spMkLst>
              <pc:docMk/>
              <pc:sldMasterMk cId="957066366" sldId="2147483675"/>
              <pc:sldLayoutMk cId="3390482149" sldId="2147483682"/>
              <ac:spMk id="3" creationId="{00000000-0000-0000-0000-000000000000}"/>
            </ac:spMkLst>
          </pc:spChg>
          <pc:spChg chg="del">
            <ac:chgData name="Danielle" userId="e2554c37-e717-43a0-ba79-1183ca921ccd" providerId="ADAL" clId="{87B31DF4-7DA4-4D47-8039-08D16116719E}" dt="2020-11-06T21:35:35.913" v="2" actId="478"/>
            <ac:spMkLst>
              <pc:docMk/>
              <pc:sldMasterMk cId="957066366" sldId="2147483675"/>
              <pc:sldLayoutMk cId="3390482149" sldId="2147483682"/>
              <ac:spMk id="4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87B31DF4-7DA4-4D47-8039-08D16116719E}" dt="2020-11-06T21:35:33.443" v="1" actId="478"/>
          <pc:sldLayoutMkLst>
            <pc:docMk/>
            <pc:sldMasterMk cId="957066366" sldId="2147483675"/>
            <pc:sldLayoutMk cId="648879524" sldId="2147483683"/>
          </pc:sldLayoutMkLst>
          <pc:spChg chg="del">
            <ac:chgData name="Danielle" userId="e2554c37-e717-43a0-ba79-1183ca921ccd" providerId="ADAL" clId="{87B31DF4-7DA4-4D47-8039-08D16116719E}" dt="2020-11-06T21:35:33.443" v="1" actId="478"/>
            <ac:spMkLst>
              <pc:docMk/>
              <pc:sldMasterMk cId="957066366" sldId="2147483675"/>
              <pc:sldLayoutMk cId="648879524" sldId="2147483683"/>
              <ac:spMk id="2" creationId="{00000000-0000-0000-0000-000000000000}"/>
            </ac:spMkLst>
          </pc:spChg>
          <pc:spChg chg="del">
            <ac:chgData name="Danielle" userId="e2554c37-e717-43a0-ba79-1183ca921ccd" providerId="ADAL" clId="{87B31DF4-7DA4-4D47-8039-08D16116719E}" dt="2020-11-06T21:35:33.443" v="1" actId="478"/>
            <ac:spMkLst>
              <pc:docMk/>
              <pc:sldMasterMk cId="957066366" sldId="2147483675"/>
              <pc:sldLayoutMk cId="648879524" sldId="2147483683"/>
              <ac:spMk id="3" creationId="{00000000-0000-0000-0000-000000000000}"/>
            </ac:spMkLst>
          </pc:spChg>
          <pc:spChg chg="del">
            <ac:chgData name="Danielle" userId="e2554c37-e717-43a0-ba79-1183ca921ccd" providerId="ADAL" clId="{87B31DF4-7DA4-4D47-8039-08D16116719E}" dt="2020-11-06T21:35:33.443" v="1" actId="478"/>
            <ac:spMkLst>
              <pc:docMk/>
              <pc:sldMasterMk cId="957066366" sldId="2147483675"/>
              <pc:sldLayoutMk cId="648879524" sldId="2147483683"/>
              <ac:spMk id="4" creationId="{00000000-0000-0000-0000-000000000000}"/>
            </ac:spMkLst>
          </pc:spChg>
          <pc:spChg chg="del">
            <ac:chgData name="Danielle" userId="e2554c37-e717-43a0-ba79-1183ca921ccd" providerId="ADAL" clId="{87B31DF4-7DA4-4D47-8039-08D16116719E}" dt="2020-11-06T21:35:33.443" v="1" actId="478"/>
            <ac:spMkLst>
              <pc:docMk/>
              <pc:sldMasterMk cId="957066366" sldId="2147483675"/>
              <pc:sldLayoutMk cId="648879524" sldId="2147483683"/>
              <ac:spMk id="5" creationId="{00000000-0000-0000-0000-000000000000}"/>
            </ac:spMkLst>
          </pc:spChg>
          <pc:spChg chg="del">
            <ac:chgData name="Danielle" userId="e2554c37-e717-43a0-ba79-1183ca921ccd" providerId="ADAL" clId="{87B31DF4-7DA4-4D47-8039-08D16116719E}" dt="2020-11-06T21:35:33.443" v="1" actId="478"/>
            <ac:spMkLst>
              <pc:docMk/>
              <pc:sldMasterMk cId="957066366" sldId="2147483675"/>
              <pc:sldLayoutMk cId="648879524" sldId="2147483683"/>
              <ac:spMk id="6" creationId="{00000000-0000-0000-0000-000000000000}"/>
            </ac:spMkLst>
          </pc:spChg>
        </pc:sldLayoutChg>
      </pc:sldMasterChg>
      <pc:sldMasterChg chg="modSp">
        <pc:chgData name="Danielle" userId="e2554c37-e717-43a0-ba79-1183ca921ccd" providerId="ADAL" clId="{87B31DF4-7DA4-4D47-8039-08D16116719E}" dt="2020-11-06T21:35:30.373" v="0" actId="2711"/>
        <pc:sldMasterMkLst>
          <pc:docMk/>
          <pc:sldMasterMk cId="1153118122" sldId="2147483684"/>
        </pc:sldMasterMkLst>
        <pc:spChg chg="mod">
          <ac:chgData name="Danielle" userId="e2554c37-e717-43a0-ba79-1183ca921ccd" providerId="ADAL" clId="{87B31DF4-7DA4-4D47-8039-08D16116719E}" dt="2020-11-06T21:35:30.373" v="0" actId="2711"/>
          <ac:spMkLst>
            <pc:docMk/>
            <pc:sldMasterMk cId="1153118122" sldId="2147483684"/>
            <ac:spMk id="18" creationId="{00000000-0000-0000-0000-000000000000}"/>
          </ac:spMkLst>
        </pc:spChg>
        <pc:spChg chg="mod">
          <ac:chgData name="Danielle" userId="e2554c37-e717-43a0-ba79-1183ca921ccd" providerId="ADAL" clId="{87B31DF4-7DA4-4D47-8039-08D16116719E}" dt="2020-11-06T21:35:30.373" v="0" actId="2711"/>
          <ac:spMkLst>
            <pc:docMk/>
            <pc:sldMasterMk cId="1153118122" sldId="2147483684"/>
            <ac:spMk id="19" creationId="{00000000-0000-0000-0000-000000000000}"/>
          </ac:spMkLst>
        </pc:spChg>
        <pc:picChg chg="mod">
          <ac:chgData name="Danielle" userId="e2554c37-e717-43a0-ba79-1183ca921ccd" providerId="ADAL" clId="{87B31DF4-7DA4-4D47-8039-08D16116719E}" dt="2020-11-06T21:35:30.373" v="0" actId="2711"/>
          <ac:picMkLst>
            <pc:docMk/>
            <pc:sldMasterMk cId="1153118122" sldId="2147483684"/>
            <ac:picMk id="14" creationId="{00000000-0000-0000-0000-000000000000}"/>
          </ac:picMkLst>
        </pc:picChg>
        <pc:picChg chg="mod">
          <ac:chgData name="Danielle" userId="e2554c37-e717-43a0-ba79-1183ca921ccd" providerId="ADAL" clId="{87B31DF4-7DA4-4D47-8039-08D16116719E}" dt="2020-11-06T21:35:30.373" v="0" actId="2711"/>
          <ac:picMkLst>
            <pc:docMk/>
            <pc:sldMasterMk cId="1153118122" sldId="2147483684"/>
            <ac:picMk id="15" creationId="{00000000-0000-0000-0000-000000000000}"/>
          </ac:picMkLst>
        </pc:picChg>
        <pc:picChg chg="mod">
          <ac:chgData name="Danielle" userId="e2554c37-e717-43a0-ba79-1183ca921ccd" providerId="ADAL" clId="{87B31DF4-7DA4-4D47-8039-08D16116719E}" dt="2020-11-06T21:35:30.373" v="0" actId="2711"/>
          <ac:picMkLst>
            <pc:docMk/>
            <pc:sldMasterMk cId="1153118122" sldId="2147483684"/>
            <ac:picMk id="16" creationId="{00000000-0000-0000-0000-000000000000}"/>
          </ac:picMkLst>
        </pc:picChg>
        <pc:picChg chg="mod">
          <ac:chgData name="Danielle" userId="e2554c37-e717-43a0-ba79-1183ca921ccd" providerId="ADAL" clId="{87B31DF4-7DA4-4D47-8039-08D16116719E}" dt="2020-11-06T21:35:30.373" v="0" actId="2711"/>
          <ac:picMkLst>
            <pc:docMk/>
            <pc:sldMasterMk cId="1153118122" sldId="2147483684"/>
            <ac:picMk id="17" creationId="{00000000-0000-0000-0000-000000000000}"/>
          </ac:picMkLst>
        </pc:picChg>
        <pc:picChg chg="mod">
          <ac:chgData name="Danielle" userId="e2554c37-e717-43a0-ba79-1183ca921ccd" providerId="ADAL" clId="{87B31DF4-7DA4-4D47-8039-08D16116719E}" dt="2020-11-06T21:35:30.373" v="0" actId="2711"/>
          <ac:picMkLst>
            <pc:docMk/>
            <pc:sldMasterMk cId="1153118122" sldId="2147483684"/>
            <ac:picMk id="21" creationId="{00000000-0000-0000-0000-000000000000}"/>
          </ac:picMkLst>
        </pc:picChg>
      </pc:sldMasterChg>
    </pc:docChg>
  </pc:docChgLst>
  <pc:docChgLst>
    <pc:chgData name="Danielle" userId="e2554c37-e717-43a0-ba79-1183ca921ccd" providerId="ADAL" clId="{4539CB26-2EF9-4EA8-832E-B930954C6C96}"/>
    <pc:docChg chg="custSel modSld">
      <pc:chgData name="Danielle" userId="e2554c37-e717-43a0-ba79-1183ca921ccd" providerId="ADAL" clId="{4539CB26-2EF9-4EA8-832E-B930954C6C96}" dt="2021-04-22T15:02:52.390" v="30" actId="14100"/>
      <pc:docMkLst>
        <pc:docMk/>
      </pc:docMkLst>
      <pc:sldChg chg="addSp delSp modSp mod delAnim modAnim">
        <pc:chgData name="Danielle" userId="e2554c37-e717-43a0-ba79-1183ca921ccd" providerId="ADAL" clId="{4539CB26-2EF9-4EA8-832E-B930954C6C96}" dt="2021-04-22T15:02:52.390" v="30" actId="14100"/>
        <pc:sldMkLst>
          <pc:docMk/>
          <pc:sldMk cId="960005494" sldId="259"/>
        </pc:sldMkLst>
        <pc:spChg chg="mod">
          <ac:chgData name="Danielle" userId="e2554c37-e717-43a0-ba79-1183ca921ccd" providerId="ADAL" clId="{4539CB26-2EF9-4EA8-832E-B930954C6C96}" dt="2021-04-22T15:02:32.304" v="23" actId="1076"/>
          <ac:spMkLst>
            <pc:docMk/>
            <pc:sldMk cId="960005494" sldId="259"/>
            <ac:spMk id="5157" creationId="{00000000-0000-0000-0000-000000000000}"/>
          </ac:spMkLst>
        </pc:spChg>
        <pc:spChg chg="del">
          <ac:chgData name="Danielle" userId="e2554c37-e717-43a0-ba79-1183ca921ccd" providerId="ADAL" clId="{4539CB26-2EF9-4EA8-832E-B930954C6C96}" dt="2021-04-22T15:00:57.231" v="3" actId="478"/>
          <ac:spMkLst>
            <pc:docMk/>
            <pc:sldMk cId="960005494" sldId="259"/>
            <ac:spMk id="22598" creationId="{00000000-0000-0000-0000-000000000000}"/>
          </ac:spMkLst>
        </pc:spChg>
        <pc:spChg chg="del">
          <ac:chgData name="Danielle" userId="e2554c37-e717-43a0-ba79-1183ca921ccd" providerId="ADAL" clId="{4539CB26-2EF9-4EA8-832E-B930954C6C96}" dt="2021-04-22T15:00:57.231" v="3" actId="478"/>
          <ac:spMkLst>
            <pc:docMk/>
            <pc:sldMk cId="960005494" sldId="259"/>
            <ac:spMk id="22599" creationId="{00000000-0000-0000-0000-000000000000}"/>
          </ac:spMkLst>
        </pc:spChg>
        <pc:spChg chg="del">
          <ac:chgData name="Danielle" userId="e2554c37-e717-43a0-ba79-1183ca921ccd" providerId="ADAL" clId="{4539CB26-2EF9-4EA8-832E-B930954C6C96}" dt="2021-04-22T15:00:57.231" v="3" actId="478"/>
          <ac:spMkLst>
            <pc:docMk/>
            <pc:sldMk cId="960005494" sldId="259"/>
            <ac:spMk id="22600" creationId="{00000000-0000-0000-0000-000000000000}"/>
          </ac:spMkLst>
        </pc:spChg>
        <pc:spChg chg="del">
          <ac:chgData name="Danielle" userId="e2554c37-e717-43a0-ba79-1183ca921ccd" providerId="ADAL" clId="{4539CB26-2EF9-4EA8-832E-B930954C6C96}" dt="2021-04-22T15:00:57.231" v="3" actId="478"/>
          <ac:spMkLst>
            <pc:docMk/>
            <pc:sldMk cId="960005494" sldId="259"/>
            <ac:spMk id="22601" creationId="{00000000-0000-0000-0000-000000000000}"/>
          </ac:spMkLst>
        </pc:spChg>
        <pc:spChg chg="del">
          <ac:chgData name="Danielle" userId="e2554c37-e717-43a0-ba79-1183ca921ccd" providerId="ADAL" clId="{4539CB26-2EF9-4EA8-832E-B930954C6C96}" dt="2021-04-22T15:01:00.434" v="4" actId="478"/>
          <ac:spMkLst>
            <pc:docMk/>
            <pc:sldMk cId="960005494" sldId="259"/>
            <ac:spMk id="22602" creationId="{00000000-0000-0000-0000-000000000000}"/>
          </ac:spMkLst>
        </pc:spChg>
        <pc:spChg chg="del">
          <ac:chgData name="Danielle" userId="e2554c37-e717-43a0-ba79-1183ca921ccd" providerId="ADAL" clId="{4539CB26-2EF9-4EA8-832E-B930954C6C96}" dt="2021-04-22T15:01:00.434" v="4" actId="478"/>
          <ac:spMkLst>
            <pc:docMk/>
            <pc:sldMk cId="960005494" sldId="259"/>
            <ac:spMk id="22603" creationId="{00000000-0000-0000-0000-000000000000}"/>
          </ac:spMkLst>
        </pc:spChg>
        <pc:spChg chg="del">
          <ac:chgData name="Danielle" userId="e2554c37-e717-43a0-ba79-1183ca921ccd" providerId="ADAL" clId="{4539CB26-2EF9-4EA8-832E-B930954C6C96}" dt="2021-04-22T15:00:47.902" v="2" actId="478"/>
          <ac:spMkLst>
            <pc:docMk/>
            <pc:sldMk cId="960005494" sldId="259"/>
            <ac:spMk id="22604" creationId="{00000000-0000-0000-0000-000000000000}"/>
          </ac:spMkLst>
        </pc:spChg>
        <pc:cxnChg chg="add mod">
          <ac:chgData name="Danielle" userId="e2554c37-e717-43a0-ba79-1183ca921ccd" providerId="ADAL" clId="{4539CB26-2EF9-4EA8-832E-B930954C6C96}" dt="2021-04-22T15:01:23.075" v="7" actId="208"/>
          <ac:cxnSpMkLst>
            <pc:docMk/>
            <pc:sldMk cId="960005494" sldId="259"/>
            <ac:cxnSpMk id="3" creationId="{A386F67F-9666-4BE9-8EE2-5B620F3BF150}"/>
          </ac:cxnSpMkLst>
        </pc:cxnChg>
        <pc:cxnChg chg="add mod">
          <ac:chgData name="Danielle" userId="e2554c37-e717-43a0-ba79-1183ca921ccd" providerId="ADAL" clId="{4539CB26-2EF9-4EA8-832E-B930954C6C96}" dt="2021-04-22T15:01:50.287" v="11" actId="14100"/>
          <ac:cxnSpMkLst>
            <pc:docMk/>
            <pc:sldMk cId="960005494" sldId="259"/>
            <ac:cxnSpMk id="53" creationId="{CF5CDB6A-8D73-4232-B039-A0C27FA85953}"/>
          </ac:cxnSpMkLst>
        </pc:cxnChg>
        <pc:cxnChg chg="add mod">
          <ac:chgData name="Danielle" userId="e2554c37-e717-43a0-ba79-1183ca921ccd" providerId="ADAL" clId="{4539CB26-2EF9-4EA8-832E-B930954C6C96}" dt="2021-04-22T15:01:58.439" v="14" actId="14100"/>
          <ac:cxnSpMkLst>
            <pc:docMk/>
            <pc:sldMk cId="960005494" sldId="259"/>
            <ac:cxnSpMk id="56" creationId="{0F5A14C1-D7FA-439D-9B4D-787F935623D9}"/>
          </ac:cxnSpMkLst>
        </pc:cxnChg>
        <pc:cxnChg chg="add mod">
          <ac:chgData name="Danielle" userId="e2554c37-e717-43a0-ba79-1183ca921ccd" providerId="ADAL" clId="{4539CB26-2EF9-4EA8-832E-B930954C6C96}" dt="2021-04-22T15:02:36.377" v="24" actId="14100"/>
          <ac:cxnSpMkLst>
            <pc:docMk/>
            <pc:sldMk cId="960005494" sldId="259"/>
            <ac:cxnSpMk id="59" creationId="{5E0D5154-82E1-498B-B303-B0F5D025338B}"/>
          </ac:cxnSpMkLst>
        </pc:cxnChg>
        <pc:cxnChg chg="add mod">
          <ac:chgData name="Danielle" userId="e2554c37-e717-43a0-ba79-1183ca921ccd" providerId="ADAL" clId="{4539CB26-2EF9-4EA8-832E-B930954C6C96}" dt="2021-04-22T15:02:25.076" v="22" actId="14100"/>
          <ac:cxnSpMkLst>
            <pc:docMk/>
            <pc:sldMk cId="960005494" sldId="259"/>
            <ac:cxnSpMk id="63" creationId="{D5A25325-36E2-4CDD-9421-F1B33867F91A}"/>
          </ac:cxnSpMkLst>
        </pc:cxnChg>
        <pc:cxnChg chg="add mod">
          <ac:chgData name="Danielle" userId="e2554c37-e717-43a0-ba79-1183ca921ccd" providerId="ADAL" clId="{4539CB26-2EF9-4EA8-832E-B930954C6C96}" dt="2021-04-22T15:02:44.644" v="27" actId="14100"/>
          <ac:cxnSpMkLst>
            <pc:docMk/>
            <pc:sldMk cId="960005494" sldId="259"/>
            <ac:cxnSpMk id="67" creationId="{31F4D6ED-D897-485F-B6FF-011F1E99AFA2}"/>
          </ac:cxnSpMkLst>
        </pc:cxnChg>
        <pc:cxnChg chg="add mod">
          <ac:chgData name="Danielle" userId="e2554c37-e717-43a0-ba79-1183ca921ccd" providerId="ADAL" clId="{4539CB26-2EF9-4EA8-832E-B930954C6C96}" dt="2021-04-22T15:02:52.390" v="30" actId="14100"/>
          <ac:cxnSpMkLst>
            <pc:docMk/>
            <pc:sldMk cId="960005494" sldId="259"/>
            <ac:cxnSpMk id="70" creationId="{D6E8769B-3EFC-48B2-B997-A320438B2EC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9E64-2716-493D-8990-1327372F6D9F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60F68-0528-4714-8E5A-459DA548E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36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41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36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61288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22869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70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8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87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1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>
              <a:latin typeface="Comic Sans MS" pitchFamily="66" charset="0"/>
            </a:endParaRPr>
          </a:p>
          <a:p>
            <a:endParaRPr lang="en-GB" sz="2000" u="none" dirty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22 April 2021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Real Life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Graphs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4101" y="5945176"/>
            <a:ext cx="691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Graph, real life, distance,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time, depth/water level, money, interpret, draw, describe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match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graphs to real life situations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draw graphs for real life situations.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describe graphs of real life situations.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6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22 April 2021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1" y="37273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Real Life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Graphs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1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42836"/>
              </p:ext>
            </p:extLst>
          </p:nvPr>
        </p:nvGraphicFramePr>
        <p:xfrm>
          <a:off x="811543" y="2416159"/>
          <a:ext cx="1728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835207" y="4160127"/>
            <a:ext cx="187220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1"/>
            <a:endCxn id="7" idx="3"/>
          </p:cNvCxnSpPr>
          <p:nvPr/>
        </p:nvCxnSpPr>
        <p:spPr bwMode="auto">
          <a:xfrm>
            <a:off x="811543" y="3280159"/>
            <a:ext cx="1728000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835207" y="2220726"/>
            <a:ext cx="0" cy="193940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979223" y="416012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57199" y="309549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27140"/>
              </p:ext>
            </p:extLst>
          </p:nvPr>
        </p:nvGraphicFramePr>
        <p:xfrm>
          <a:off x="6531533" y="2455406"/>
          <a:ext cx="1728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 bwMode="auto">
          <a:xfrm flipV="1">
            <a:off x="6531533" y="2844373"/>
            <a:ext cx="1728000" cy="1339033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6555197" y="2259973"/>
            <a:ext cx="0" cy="193940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6699213" y="419937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5662791" y="31347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35109"/>
              </p:ext>
            </p:extLst>
          </p:nvPr>
        </p:nvGraphicFramePr>
        <p:xfrm>
          <a:off x="3607831" y="2455406"/>
          <a:ext cx="1728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9" name="Straight Connector 38"/>
          <p:cNvCxnSpPr/>
          <p:nvPr/>
        </p:nvCxnSpPr>
        <p:spPr bwMode="auto">
          <a:xfrm flipV="1">
            <a:off x="3631495" y="2635330"/>
            <a:ext cx="852168" cy="1564044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3631495" y="2259973"/>
            <a:ext cx="0" cy="193940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3775511" y="419937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2739089" y="31347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4459587" y="2665971"/>
            <a:ext cx="832493" cy="149415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3631495" y="4199374"/>
            <a:ext cx="187220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6555197" y="4199374"/>
            <a:ext cx="187220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459065" y="5427025"/>
            <a:ext cx="2432956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motorbike travels away from home at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steady speed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6096" y="5520400"/>
            <a:ext cx="2058809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car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remains parked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a car park.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0848" y="4976008"/>
            <a:ext cx="2669370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runner runs at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steady pace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the end of a track, turns around then runs at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same speed back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54" name="Straight Arrow Connector 53"/>
          <p:cNvCxnSpPr>
            <a:stCxn id="27" idx="2"/>
          </p:cNvCxnSpPr>
          <p:nvPr/>
        </p:nvCxnSpPr>
        <p:spPr bwMode="auto">
          <a:xfrm>
            <a:off x="1663299" y="4529459"/>
            <a:ext cx="2872201" cy="897566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4726100" y="4568706"/>
            <a:ext cx="1334748" cy="639516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H="1">
            <a:off x="1907704" y="4439681"/>
            <a:ext cx="5083600" cy="768541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F867C9-B958-4FA6-A817-6218C599D51D}"/>
              </a:ext>
            </a:extLst>
          </p:cNvPr>
          <p:cNvSpPr txBox="1"/>
          <p:nvPr/>
        </p:nvSpPr>
        <p:spPr>
          <a:xfrm>
            <a:off x="179512" y="1124744"/>
            <a:ext cx="8784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Starter: Think – Pair – Share 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match the graph to the description?</a:t>
            </a:r>
          </a:p>
        </p:txBody>
      </p:sp>
    </p:spTree>
    <p:extLst>
      <p:ext uri="{BB962C8B-B14F-4D97-AF65-F5344CB8AC3E}">
        <p14:creationId xmlns:p14="http://schemas.microsoft.com/office/powerpoint/2010/main" val="7276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24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772816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Usain Bolt’s Race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	60 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b)	9.5 secs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c)	110 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d)	He hasn’t run anywhere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at zero seconds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Bungee Jump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	100 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b)	Bouncing up and down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c)	1 sec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d)	So they don’t hit the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floor!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e)	4 secs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772815"/>
            <a:ext cx="4176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Taxi Journey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	£2 starting fare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b)	£10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c)	6 miles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d)	£13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e)	Fare no longer increases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f)	y = 4/3 x + 2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g)	y = 13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Running a Bath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	6 inches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b)	y = 2x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c)	Depth not increasing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(taps turned off)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d)	y = 11</a:t>
            </a:r>
          </a:p>
        </p:txBody>
      </p:sp>
    </p:spTree>
    <p:extLst>
      <p:ext uri="{BB962C8B-B14F-4D97-AF65-F5344CB8AC3E}">
        <p14:creationId xmlns:p14="http://schemas.microsoft.com/office/powerpoint/2010/main" val="140455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109355"/>
            <a:ext cx="8784976" cy="17851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GB" sz="2000" u="sng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Plenary</a:t>
            </a:r>
          </a:p>
          <a:p>
            <a:pPr eaLnBrk="0" hangingPunct="0">
              <a:defRPr/>
            </a:pPr>
            <a:endParaRPr lang="en-GB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GB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 graph below shows the distance-time graph of the race between the hare and the tortoise.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AutoNum type="arabicParenR"/>
              <a:defRPr/>
            </a:pPr>
            <a:r>
              <a:rPr lang="en-GB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Decide which line represents the hare and which one represents the tortoise.</a:t>
            </a:r>
          </a:p>
          <a:p>
            <a:pPr marL="342900" indent="-342900" eaLnBrk="0" hangingPunct="0">
              <a:buAutoNum type="arabicParenR"/>
              <a:defRPr/>
            </a:pPr>
            <a:r>
              <a:rPr lang="en-GB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Write a commentary for the race!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50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068960"/>
            <a:ext cx="65786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91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1" name="Group 90"/>
          <p:cNvGrpSpPr>
            <a:grpSpLocks/>
          </p:cNvGrpSpPr>
          <p:nvPr/>
        </p:nvGrpSpPr>
        <p:grpSpPr bwMode="auto">
          <a:xfrm>
            <a:off x="533400" y="2596357"/>
            <a:ext cx="7996238" cy="3459163"/>
            <a:chOff x="336" y="1236"/>
            <a:chExt cx="5037" cy="2179"/>
          </a:xfrm>
        </p:grpSpPr>
        <p:sp>
          <p:nvSpPr>
            <p:cNvPr id="5153" name="Line 6"/>
            <p:cNvSpPr>
              <a:spLocks noChangeShapeType="1"/>
            </p:cNvSpPr>
            <p:nvPr/>
          </p:nvSpPr>
          <p:spPr bwMode="auto">
            <a:xfrm>
              <a:off x="1224" y="1236"/>
              <a:ext cx="0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4" name="Line 7"/>
            <p:cNvSpPr>
              <a:spLocks noChangeShapeType="1"/>
            </p:cNvSpPr>
            <p:nvPr/>
          </p:nvSpPr>
          <p:spPr bwMode="auto">
            <a:xfrm>
              <a:off x="1221" y="3111"/>
              <a:ext cx="4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5" name="Text Box 9"/>
            <p:cNvSpPr txBox="1">
              <a:spLocks noChangeArrowheads="1"/>
            </p:cNvSpPr>
            <p:nvPr/>
          </p:nvSpPr>
          <p:spPr bwMode="auto">
            <a:xfrm>
              <a:off x="336" y="1896"/>
              <a:ext cx="86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Depth of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</a:p>
          </p:txBody>
        </p:sp>
        <p:sp>
          <p:nvSpPr>
            <p:cNvPr id="5156" name="Text Box 10"/>
            <p:cNvSpPr txBox="1">
              <a:spLocks noChangeArrowheads="1"/>
            </p:cNvSpPr>
            <p:nvPr/>
          </p:nvSpPr>
          <p:spPr bwMode="auto">
            <a:xfrm>
              <a:off x="2824" y="3184"/>
              <a:ext cx="11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203208" y="1124752"/>
            <a:ext cx="872317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eaLnBrk="1" hangingPunct="1">
              <a:spcBef>
                <a:spcPct val="500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graph below shows the variation in the depth of water as Archie takes his early morning bath. Match the different parts of the graph to the statements shown.</a:t>
            </a:r>
          </a:p>
        </p:txBody>
      </p:sp>
      <p:grpSp>
        <p:nvGrpSpPr>
          <p:cNvPr id="5165" name="Group 30"/>
          <p:cNvGrpSpPr>
            <a:grpSpLocks/>
          </p:cNvGrpSpPr>
          <p:nvPr/>
        </p:nvGrpSpPr>
        <p:grpSpPr bwMode="auto">
          <a:xfrm>
            <a:off x="1995488" y="4177508"/>
            <a:ext cx="400050" cy="404813"/>
            <a:chOff x="1413" y="2280"/>
            <a:chExt cx="252" cy="255"/>
          </a:xfrm>
        </p:grpSpPr>
        <p:sp>
          <p:nvSpPr>
            <p:cNvPr id="5184" name="Oval 27" descr="Water droplets"/>
            <p:cNvSpPr>
              <a:spLocks noChangeArrowheads="1"/>
            </p:cNvSpPr>
            <p:nvPr/>
          </p:nvSpPr>
          <p:spPr bwMode="auto">
            <a:xfrm>
              <a:off x="1413" y="2283"/>
              <a:ext cx="252" cy="252"/>
            </a:xfrm>
            <a:prstGeom prst="ellips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5" name="Text Box 28"/>
            <p:cNvSpPr txBox="1">
              <a:spLocks noChangeArrowheads="1"/>
            </p:cNvSpPr>
            <p:nvPr/>
          </p:nvSpPr>
          <p:spPr bwMode="auto">
            <a:xfrm>
              <a:off x="1437" y="228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166" name="Group 31"/>
          <p:cNvGrpSpPr>
            <a:grpSpLocks/>
          </p:cNvGrpSpPr>
          <p:nvPr/>
        </p:nvGrpSpPr>
        <p:grpSpPr bwMode="auto">
          <a:xfrm>
            <a:off x="2654300" y="3340895"/>
            <a:ext cx="400050" cy="404813"/>
            <a:chOff x="1413" y="2280"/>
            <a:chExt cx="252" cy="255"/>
          </a:xfrm>
        </p:grpSpPr>
        <p:sp>
          <p:nvSpPr>
            <p:cNvPr id="5182" name="Oval 32" descr="Water droplets"/>
            <p:cNvSpPr>
              <a:spLocks noChangeArrowheads="1"/>
            </p:cNvSpPr>
            <p:nvPr/>
          </p:nvSpPr>
          <p:spPr bwMode="auto">
            <a:xfrm>
              <a:off x="1413" y="2283"/>
              <a:ext cx="252" cy="252"/>
            </a:xfrm>
            <a:prstGeom prst="ellips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3" name="Text Box 33"/>
            <p:cNvSpPr txBox="1">
              <a:spLocks noChangeArrowheads="1"/>
            </p:cNvSpPr>
            <p:nvPr/>
          </p:nvSpPr>
          <p:spPr bwMode="auto">
            <a:xfrm>
              <a:off x="1437" y="228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167" name="Group 88"/>
          <p:cNvGrpSpPr>
            <a:grpSpLocks/>
          </p:cNvGrpSpPr>
          <p:nvPr/>
        </p:nvGrpSpPr>
        <p:grpSpPr bwMode="auto">
          <a:xfrm>
            <a:off x="3446463" y="3418683"/>
            <a:ext cx="400050" cy="404813"/>
            <a:chOff x="2300" y="1469"/>
            <a:chExt cx="252" cy="255"/>
          </a:xfrm>
        </p:grpSpPr>
        <p:sp>
          <p:nvSpPr>
            <p:cNvPr id="5180" name="Oval 35" descr="Water droplets"/>
            <p:cNvSpPr>
              <a:spLocks noChangeArrowheads="1"/>
            </p:cNvSpPr>
            <p:nvPr/>
          </p:nvSpPr>
          <p:spPr bwMode="auto">
            <a:xfrm>
              <a:off x="2300" y="1472"/>
              <a:ext cx="252" cy="252"/>
            </a:xfrm>
            <a:prstGeom prst="ellips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1" name="Text Box 36"/>
            <p:cNvSpPr txBox="1">
              <a:spLocks noChangeArrowheads="1"/>
            </p:cNvSpPr>
            <p:nvPr/>
          </p:nvSpPr>
          <p:spPr bwMode="auto">
            <a:xfrm>
              <a:off x="2324" y="1469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168" name="Group 37"/>
          <p:cNvGrpSpPr>
            <a:grpSpLocks/>
          </p:cNvGrpSpPr>
          <p:nvPr/>
        </p:nvGrpSpPr>
        <p:grpSpPr bwMode="auto">
          <a:xfrm>
            <a:off x="3933825" y="2844008"/>
            <a:ext cx="400050" cy="404813"/>
            <a:chOff x="1413" y="2280"/>
            <a:chExt cx="252" cy="255"/>
          </a:xfrm>
        </p:grpSpPr>
        <p:sp>
          <p:nvSpPr>
            <p:cNvPr id="5178" name="Oval 38" descr="Water droplets"/>
            <p:cNvSpPr>
              <a:spLocks noChangeArrowheads="1"/>
            </p:cNvSpPr>
            <p:nvPr/>
          </p:nvSpPr>
          <p:spPr bwMode="auto">
            <a:xfrm>
              <a:off x="1413" y="2283"/>
              <a:ext cx="252" cy="252"/>
            </a:xfrm>
            <a:prstGeom prst="ellips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9" name="Text Box 39"/>
            <p:cNvSpPr txBox="1">
              <a:spLocks noChangeArrowheads="1"/>
            </p:cNvSpPr>
            <p:nvPr/>
          </p:nvSpPr>
          <p:spPr bwMode="auto">
            <a:xfrm>
              <a:off x="1437" y="228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5169" name="Group 40"/>
          <p:cNvGrpSpPr>
            <a:grpSpLocks/>
          </p:cNvGrpSpPr>
          <p:nvPr/>
        </p:nvGrpSpPr>
        <p:grpSpPr bwMode="auto">
          <a:xfrm>
            <a:off x="5016500" y="2216945"/>
            <a:ext cx="400050" cy="404813"/>
            <a:chOff x="1413" y="2280"/>
            <a:chExt cx="252" cy="255"/>
          </a:xfrm>
        </p:grpSpPr>
        <p:sp>
          <p:nvSpPr>
            <p:cNvPr id="5176" name="Oval 41" descr="Water droplets"/>
            <p:cNvSpPr>
              <a:spLocks noChangeArrowheads="1"/>
            </p:cNvSpPr>
            <p:nvPr/>
          </p:nvSpPr>
          <p:spPr bwMode="auto">
            <a:xfrm>
              <a:off x="1413" y="2283"/>
              <a:ext cx="252" cy="252"/>
            </a:xfrm>
            <a:prstGeom prst="ellips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7" name="Text Box 42"/>
            <p:cNvSpPr txBox="1">
              <a:spLocks noChangeArrowheads="1"/>
            </p:cNvSpPr>
            <p:nvPr/>
          </p:nvSpPr>
          <p:spPr bwMode="auto">
            <a:xfrm>
              <a:off x="1437" y="228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170" name="Group 43"/>
          <p:cNvGrpSpPr>
            <a:grpSpLocks/>
          </p:cNvGrpSpPr>
          <p:nvPr/>
        </p:nvGrpSpPr>
        <p:grpSpPr bwMode="auto">
          <a:xfrm>
            <a:off x="6718300" y="2947195"/>
            <a:ext cx="400050" cy="404813"/>
            <a:chOff x="1413" y="2280"/>
            <a:chExt cx="252" cy="255"/>
          </a:xfrm>
        </p:grpSpPr>
        <p:sp>
          <p:nvSpPr>
            <p:cNvPr id="5174" name="Oval 44" descr="Water droplets"/>
            <p:cNvSpPr>
              <a:spLocks noChangeArrowheads="1"/>
            </p:cNvSpPr>
            <p:nvPr/>
          </p:nvSpPr>
          <p:spPr bwMode="auto">
            <a:xfrm>
              <a:off x="1413" y="2283"/>
              <a:ext cx="252" cy="252"/>
            </a:xfrm>
            <a:prstGeom prst="ellips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5" name="Text Box 45"/>
            <p:cNvSpPr txBox="1">
              <a:spLocks noChangeArrowheads="1"/>
            </p:cNvSpPr>
            <p:nvPr/>
          </p:nvSpPr>
          <p:spPr bwMode="auto">
            <a:xfrm>
              <a:off x="1437" y="228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171" name="Group 46"/>
          <p:cNvGrpSpPr>
            <a:grpSpLocks/>
          </p:cNvGrpSpPr>
          <p:nvPr/>
        </p:nvGrpSpPr>
        <p:grpSpPr bwMode="auto">
          <a:xfrm>
            <a:off x="7410450" y="4020345"/>
            <a:ext cx="400050" cy="404813"/>
            <a:chOff x="1413" y="2280"/>
            <a:chExt cx="252" cy="255"/>
          </a:xfrm>
        </p:grpSpPr>
        <p:sp>
          <p:nvSpPr>
            <p:cNvPr id="5172" name="Oval 47" descr="Water droplets"/>
            <p:cNvSpPr>
              <a:spLocks noChangeArrowheads="1"/>
            </p:cNvSpPr>
            <p:nvPr/>
          </p:nvSpPr>
          <p:spPr bwMode="auto">
            <a:xfrm>
              <a:off x="1413" y="2283"/>
              <a:ext cx="252" cy="252"/>
            </a:xfrm>
            <a:prstGeom prst="ellips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3" name="Text Box 48"/>
            <p:cNvSpPr txBox="1">
              <a:spLocks noChangeArrowheads="1"/>
            </p:cNvSpPr>
            <p:nvPr/>
          </p:nvSpPr>
          <p:spPr bwMode="auto">
            <a:xfrm>
              <a:off x="1437" y="2280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5157" name="Text Box 51"/>
          <p:cNvSpPr txBox="1">
            <a:spLocks noChangeArrowheads="1"/>
          </p:cNvSpPr>
          <p:nvPr/>
        </p:nvSpPr>
        <p:spPr bwMode="auto">
          <a:xfrm>
            <a:off x="126206" y="4640884"/>
            <a:ext cx="16891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Gets into bath.</a:t>
            </a:r>
          </a:p>
        </p:txBody>
      </p:sp>
      <p:sp>
        <p:nvSpPr>
          <p:cNvPr id="5159" name="Text Box 53"/>
          <p:cNvSpPr txBox="1">
            <a:spLocks noChangeArrowheads="1"/>
          </p:cNvSpPr>
          <p:nvPr/>
        </p:nvSpPr>
        <p:spPr bwMode="auto">
          <a:xfrm>
            <a:off x="233363" y="2975770"/>
            <a:ext cx="1630363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Pulls the plug.</a:t>
            </a:r>
          </a:p>
        </p:txBody>
      </p:sp>
      <p:sp>
        <p:nvSpPr>
          <p:cNvPr id="5160" name="Text Box 49"/>
          <p:cNvSpPr txBox="1">
            <a:spLocks noChangeArrowheads="1"/>
          </p:cNvSpPr>
          <p:nvPr/>
        </p:nvSpPr>
        <p:spPr bwMode="auto">
          <a:xfrm>
            <a:off x="3217863" y="6274595"/>
            <a:ext cx="3314700" cy="3667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Hot and cold taps turned on.</a:t>
            </a:r>
          </a:p>
        </p:txBody>
      </p:sp>
      <p:sp>
        <p:nvSpPr>
          <p:cNvPr id="5161" name="Text Box 50"/>
          <p:cNvSpPr txBox="1">
            <a:spLocks noChangeArrowheads="1"/>
          </p:cNvSpPr>
          <p:nvPr/>
        </p:nvSpPr>
        <p:spPr bwMode="auto">
          <a:xfrm>
            <a:off x="781051" y="6092032"/>
            <a:ext cx="2181225" cy="3667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Turns off hot tap.</a:t>
            </a:r>
          </a:p>
        </p:txBody>
      </p:sp>
      <p:sp>
        <p:nvSpPr>
          <p:cNvPr id="5162" name="Text Box 52"/>
          <p:cNvSpPr txBox="1">
            <a:spLocks noChangeArrowheads="1"/>
          </p:cNvSpPr>
          <p:nvPr/>
        </p:nvSpPr>
        <p:spPr bwMode="auto">
          <a:xfrm>
            <a:off x="4538663" y="5003007"/>
            <a:ext cx="4116388" cy="3667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Cold tap turned off, gets undressed.</a:t>
            </a:r>
          </a:p>
        </p:txBody>
      </p:sp>
      <p:sp>
        <p:nvSpPr>
          <p:cNvPr id="5163" name="Text Box 54"/>
          <p:cNvSpPr txBox="1">
            <a:spLocks noChangeArrowheads="1"/>
          </p:cNvSpPr>
          <p:nvPr/>
        </p:nvSpPr>
        <p:spPr bwMode="auto">
          <a:xfrm>
            <a:off x="6581776" y="2228057"/>
            <a:ext cx="2181225" cy="3667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Relaxes in bath.</a:t>
            </a:r>
          </a:p>
        </p:txBody>
      </p:sp>
      <p:sp>
        <p:nvSpPr>
          <p:cNvPr id="5164" name="Text Box 56"/>
          <p:cNvSpPr txBox="1">
            <a:spLocks noChangeArrowheads="1"/>
          </p:cNvSpPr>
          <p:nvPr/>
        </p:nvSpPr>
        <p:spPr bwMode="auto">
          <a:xfrm>
            <a:off x="6675438" y="5734845"/>
            <a:ext cx="2152650" cy="3667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Gets out of bath.</a:t>
            </a:r>
          </a:p>
        </p:txBody>
      </p:sp>
      <p:grpSp>
        <p:nvGrpSpPr>
          <p:cNvPr id="15" name="Group 96"/>
          <p:cNvGrpSpPr>
            <a:grpSpLocks/>
          </p:cNvGrpSpPr>
          <p:nvPr/>
        </p:nvGrpSpPr>
        <p:grpSpPr bwMode="auto">
          <a:xfrm>
            <a:off x="1947863" y="2696370"/>
            <a:ext cx="6434137" cy="2876550"/>
            <a:chOff x="1227" y="1299"/>
            <a:chExt cx="4053" cy="1812"/>
          </a:xfrm>
        </p:grpSpPr>
        <p:sp>
          <p:nvSpPr>
            <p:cNvPr id="5141" name="Line 13"/>
            <p:cNvSpPr>
              <a:spLocks noChangeShapeType="1"/>
            </p:cNvSpPr>
            <p:nvPr/>
          </p:nvSpPr>
          <p:spPr bwMode="auto">
            <a:xfrm flipV="1">
              <a:off x="1227" y="2112"/>
              <a:ext cx="414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2" name="Freeform 14"/>
            <p:cNvSpPr>
              <a:spLocks/>
            </p:cNvSpPr>
            <p:nvPr/>
          </p:nvSpPr>
          <p:spPr bwMode="auto">
            <a:xfrm>
              <a:off x="1638" y="1743"/>
              <a:ext cx="534" cy="372"/>
            </a:xfrm>
            <a:custGeom>
              <a:avLst/>
              <a:gdLst>
                <a:gd name="T0" fmla="*/ 0 w 534"/>
                <a:gd name="T1" fmla="*/ 372 h 372"/>
                <a:gd name="T2" fmla="*/ 534 w 534"/>
                <a:gd name="T3" fmla="*/ 0 h 372"/>
                <a:gd name="T4" fmla="*/ 0 60000 65536"/>
                <a:gd name="T5" fmla="*/ 0 60000 65536"/>
                <a:gd name="T6" fmla="*/ 0 w 534"/>
                <a:gd name="T7" fmla="*/ 0 h 372"/>
                <a:gd name="T8" fmla="*/ 534 w 534"/>
                <a:gd name="T9" fmla="*/ 372 h 3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4" h="372">
                  <a:moveTo>
                    <a:pt x="0" y="372"/>
                  </a:moveTo>
                  <a:lnTo>
                    <a:pt x="53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3" name="Line 18"/>
            <p:cNvSpPr>
              <a:spLocks noChangeShapeType="1"/>
            </p:cNvSpPr>
            <p:nvPr/>
          </p:nvSpPr>
          <p:spPr bwMode="auto">
            <a:xfrm flipV="1">
              <a:off x="2445" y="1299"/>
              <a:ext cx="24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4" name="Freeform 21"/>
            <p:cNvSpPr>
              <a:spLocks/>
            </p:cNvSpPr>
            <p:nvPr/>
          </p:nvSpPr>
          <p:spPr bwMode="auto">
            <a:xfrm>
              <a:off x="4152" y="1299"/>
              <a:ext cx="83" cy="542"/>
            </a:xfrm>
            <a:custGeom>
              <a:avLst/>
              <a:gdLst>
                <a:gd name="T0" fmla="*/ 0 w 83"/>
                <a:gd name="T1" fmla="*/ 0 h 542"/>
                <a:gd name="T2" fmla="*/ 83 w 83"/>
                <a:gd name="T3" fmla="*/ 542 h 542"/>
                <a:gd name="T4" fmla="*/ 0 60000 65536"/>
                <a:gd name="T5" fmla="*/ 0 60000 65536"/>
                <a:gd name="T6" fmla="*/ 0 w 83"/>
                <a:gd name="T7" fmla="*/ 0 h 542"/>
                <a:gd name="T8" fmla="*/ 83 w 83"/>
                <a:gd name="T9" fmla="*/ 542 h 5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542">
                  <a:moveTo>
                    <a:pt x="0" y="0"/>
                  </a:moveTo>
                  <a:lnTo>
                    <a:pt x="83" y="54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5" name="Line 22"/>
            <p:cNvSpPr>
              <a:spLocks noChangeShapeType="1"/>
            </p:cNvSpPr>
            <p:nvPr/>
          </p:nvSpPr>
          <p:spPr bwMode="auto">
            <a:xfrm>
              <a:off x="2178" y="1743"/>
              <a:ext cx="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6" name="Freeform 23"/>
            <p:cNvSpPr>
              <a:spLocks/>
            </p:cNvSpPr>
            <p:nvPr/>
          </p:nvSpPr>
          <p:spPr bwMode="auto">
            <a:xfrm>
              <a:off x="4236" y="1842"/>
              <a:ext cx="1044" cy="1269"/>
            </a:xfrm>
            <a:custGeom>
              <a:avLst/>
              <a:gdLst>
                <a:gd name="T0" fmla="*/ 0 w 1044"/>
                <a:gd name="T1" fmla="*/ 0 h 1269"/>
                <a:gd name="T2" fmla="*/ 1044 w 1044"/>
                <a:gd name="T3" fmla="*/ 1269 h 1269"/>
                <a:gd name="T4" fmla="*/ 0 60000 65536"/>
                <a:gd name="T5" fmla="*/ 0 60000 65536"/>
                <a:gd name="T6" fmla="*/ 0 w 1044"/>
                <a:gd name="T7" fmla="*/ 0 h 1269"/>
                <a:gd name="T8" fmla="*/ 1044 w 1044"/>
                <a:gd name="T9" fmla="*/ 1269 h 12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44" h="1269">
                  <a:moveTo>
                    <a:pt x="0" y="0"/>
                  </a:moveTo>
                  <a:lnTo>
                    <a:pt x="1044" y="126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7" name="Line 95"/>
            <p:cNvSpPr>
              <a:spLocks noChangeShapeType="1"/>
            </p:cNvSpPr>
            <p:nvPr/>
          </p:nvSpPr>
          <p:spPr bwMode="auto">
            <a:xfrm>
              <a:off x="2469" y="1299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386F67F-9666-4BE9-8EE2-5B620F3BF150}"/>
              </a:ext>
            </a:extLst>
          </p:cNvPr>
          <p:cNvCxnSpPr>
            <a:stCxn id="5160" idx="0"/>
          </p:cNvCxnSpPr>
          <p:nvPr/>
        </p:nvCxnSpPr>
        <p:spPr>
          <a:xfrm flipH="1" flipV="1">
            <a:off x="2395538" y="4574383"/>
            <a:ext cx="2479675" cy="17002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F5CDB6A-8D73-4232-B039-A0C27FA85953}"/>
              </a:ext>
            </a:extLst>
          </p:cNvPr>
          <p:cNvCxnSpPr>
            <a:cxnSpLocks/>
            <a:stCxn id="5162" idx="0"/>
          </p:cNvCxnSpPr>
          <p:nvPr/>
        </p:nvCxnSpPr>
        <p:spPr>
          <a:xfrm flipH="1" flipV="1">
            <a:off x="2944813" y="3793333"/>
            <a:ext cx="3652044" cy="12096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F5A14C1-D7FA-439D-9B4D-787F935623D9}"/>
              </a:ext>
            </a:extLst>
          </p:cNvPr>
          <p:cNvCxnSpPr>
            <a:cxnSpLocks/>
            <a:stCxn id="5161" idx="0"/>
            <a:endCxn id="5181" idx="2"/>
          </p:cNvCxnSpPr>
          <p:nvPr/>
        </p:nvCxnSpPr>
        <p:spPr>
          <a:xfrm flipV="1">
            <a:off x="1871664" y="3815558"/>
            <a:ext cx="1760537" cy="22764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E0D5154-82E1-498B-B303-B0F5D025338B}"/>
              </a:ext>
            </a:extLst>
          </p:cNvPr>
          <p:cNvCxnSpPr>
            <a:cxnSpLocks/>
            <a:stCxn id="5157" idx="3"/>
          </p:cNvCxnSpPr>
          <p:nvPr/>
        </p:nvCxnSpPr>
        <p:spPr>
          <a:xfrm flipV="1">
            <a:off x="1815306" y="3064667"/>
            <a:ext cx="2069307" cy="17608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5A25325-36E2-4CDD-9421-F1B33867F91A}"/>
              </a:ext>
            </a:extLst>
          </p:cNvPr>
          <p:cNvCxnSpPr>
            <a:cxnSpLocks/>
            <a:stCxn id="5163" idx="1"/>
          </p:cNvCxnSpPr>
          <p:nvPr/>
        </p:nvCxnSpPr>
        <p:spPr>
          <a:xfrm flipH="1">
            <a:off x="5508104" y="2411414"/>
            <a:ext cx="1073672" cy="505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1F4D6ED-D897-485F-B6FF-011F1E99AFA2}"/>
              </a:ext>
            </a:extLst>
          </p:cNvPr>
          <p:cNvCxnSpPr>
            <a:cxnSpLocks/>
            <a:stCxn id="5164" idx="0"/>
          </p:cNvCxnSpPr>
          <p:nvPr/>
        </p:nvCxnSpPr>
        <p:spPr>
          <a:xfrm flipH="1" flipV="1">
            <a:off x="6613525" y="3088483"/>
            <a:ext cx="1138238" cy="26463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6E8769B-3EFC-48B2-B997-A320438B2EC2}"/>
              </a:ext>
            </a:extLst>
          </p:cNvPr>
          <p:cNvCxnSpPr>
            <a:cxnSpLocks/>
            <a:stCxn id="5159" idx="3"/>
          </p:cNvCxnSpPr>
          <p:nvPr/>
        </p:nvCxnSpPr>
        <p:spPr>
          <a:xfrm>
            <a:off x="1863726" y="3160436"/>
            <a:ext cx="5499894" cy="11188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0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1124744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Pair Activity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‘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Bathtime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’ match-up task.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Match each graph to its corresponding description.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Justify each line segment in relation to the description.</a:t>
            </a:r>
          </a:p>
        </p:txBody>
      </p:sp>
    </p:spTree>
    <p:extLst>
      <p:ext uri="{BB962C8B-B14F-4D97-AF65-F5344CB8AC3E}">
        <p14:creationId xmlns:p14="http://schemas.microsoft.com/office/powerpoint/2010/main" val="339175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319155" cy="565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6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BBE33-3B09-4244-BC0F-C4DCB8BE014D}"/>
              </a:ext>
            </a:extLst>
          </p:cNvPr>
          <p:cNvSpPr txBox="1"/>
          <p:nvPr/>
        </p:nvSpPr>
        <p:spPr>
          <a:xfrm>
            <a:off x="251520" y="1124744"/>
            <a:ext cx="86409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graph shows a car journey of 80 miles, which Tricia and Mike took when they were in Yorkshire on holiday. They stopped twice to visit places of interest.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what times did they stop?	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long did they spend at the second place of interest?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long in total did they spend travelling?</a:t>
            </a:r>
          </a:p>
        </p:txBody>
      </p:sp>
      <p:pic>
        <p:nvPicPr>
          <p:cNvPr id="5" name="Picture 6" descr="P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00" y="2132856"/>
            <a:ext cx="5872600" cy="32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31E6BF1-6309-466C-A938-EC1CF5C8AD1E}"/>
              </a:ext>
            </a:extLst>
          </p:cNvPr>
          <p:cNvSpPr/>
          <p:nvPr/>
        </p:nvSpPr>
        <p:spPr>
          <a:xfrm>
            <a:off x="3563888" y="4077072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673A9F-E3AB-46E3-8BEF-27571CF4FFB6}"/>
              </a:ext>
            </a:extLst>
          </p:cNvPr>
          <p:cNvSpPr/>
          <p:nvPr/>
        </p:nvSpPr>
        <p:spPr>
          <a:xfrm>
            <a:off x="4860032" y="3573016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C3E1F-679E-40EC-AB68-FDD2B7B635D5}"/>
              </a:ext>
            </a:extLst>
          </p:cNvPr>
          <p:cNvSpPr txBox="1"/>
          <p:nvPr/>
        </p:nvSpPr>
        <p:spPr>
          <a:xfrm>
            <a:off x="3635896" y="55188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 and 1150</a:t>
            </a:r>
          </a:p>
        </p:txBody>
      </p:sp>
    </p:spTree>
    <p:extLst>
      <p:ext uri="{BB962C8B-B14F-4D97-AF65-F5344CB8AC3E}">
        <p14:creationId xmlns:p14="http://schemas.microsoft.com/office/powerpoint/2010/main" val="39470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BBE33-3B09-4244-BC0F-C4DCB8BE014D}"/>
              </a:ext>
            </a:extLst>
          </p:cNvPr>
          <p:cNvSpPr txBox="1"/>
          <p:nvPr/>
        </p:nvSpPr>
        <p:spPr>
          <a:xfrm>
            <a:off x="251520" y="1124744"/>
            <a:ext cx="86409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graph shows a car journey of 80 miles, which Tricia and Mike took when they were in Yorkshire on holiday. They stopped twice to visit places of interest.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what times did they stop?	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long did they spend at the second place of interest?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long in total did they spend travelling?</a:t>
            </a:r>
          </a:p>
        </p:txBody>
      </p:sp>
      <p:pic>
        <p:nvPicPr>
          <p:cNvPr id="5" name="Picture 6" descr="P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00" y="2132856"/>
            <a:ext cx="5872600" cy="32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9673A9F-E3AB-46E3-8BEF-27571CF4FFB6}"/>
              </a:ext>
            </a:extLst>
          </p:cNvPr>
          <p:cNvSpPr/>
          <p:nvPr/>
        </p:nvSpPr>
        <p:spPr>
          <a:xfrm>
            <a:off x="4860032" y="3573016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C3E1F-679E-40EC-AB68-FDD2B7B635D5}"/>
              </a:ext>
            </a:extLst>
          </p:cNvPr>
          <p:cNvSpPr txBox="1"/>
          <p:nvPr/>
        </p:nvSpPr>
        <p:spPr>
          <a:xfrm>
            <a:off x="3635896" y="55188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 and 1150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A8C87-EF80-457C-AFCC-522C107DB3A3}"/>
              </a:ext>
            </a:extLst>
          </p:cNvPr>
          <p:cNvSpPr txBox="1"/>
          <p:nvPr/>
        </p:nvSpPr>
        <p:spPr>
          <a:xfrm>
            <a:off x="6444208" y="57959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minutes</a:t>
            </a:r>
          </a:p>
        </p:txBody>
      </p:sp>
    </p:spTree>
    <p:extLst>
      <p:ext uri="{BB962C8B-B14F-4D97-AF65-F5344CB8AC3E}">
        <p14:creationId xmlns:p14="http://schemas.microsoft.com/office/powerpoint/2010/main" val="19116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BBE33-3B09-4244-BC0F-C4DCB8BE014D}"/>
              </a:ext>
            </a:extLst>
          </p:cNvPr>
          <p:cNvSpPr txBox="1"/>
          <p:nvPr/>
        </p:nvSpPr>
        <p:spPr>
          <a:xfrm>
            <a:off x="251520" y="1124744"/>
            <a:ext cx="86409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graph shows a car journey of 80 miles, which Tricia and Mike took when they were in Yorkshire on holiday. They stopped twice to visit places of interest.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what times did they stop?	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long did they spend at the second place of interest?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long in total did they spend travelling?</a:t>
            </a:r>
          </a:p>
        </p:txBody>
      </p:sp>
      <p:pic>
        <p:nvPicPr>
          <p:cNvPr id="5" name="Picture 6" descr="P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00" y="2132856"/>
            <a:ext cx="5872600" cy="32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9673A9F-E3AB-46E3-8BEF-27571CF4FFB6}"/>
              </a:ext>
            </a:extLst>
          </p:cNvPr>
          <p:cNvSpPr/>
          <p:nvPr/>
        </p:nvSpPr>
        <p:spPr>
          <a:xfrm rot="19999619">
            <a:off x="2020555" y="4515625"/>
            <a:ext cx="170136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C3E1F-679E-40EC-AB68-FDD2B7B635D5}"/>
              </a:ext>
            </a:extLst>
          </p:cNvPr>
          <p:cNvSpPr txBox="1"/>
          <p:nvPr/>
        </p:nvSpPr>
        <p:spPr>
          <a:xfrm>
            <a:off x="3635896" y="55188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 and 1150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A8C87-EF80-457C-AFCC-522C107DB3A3}"/>
              </a:ext>
            </a:extLst>
          </p:cNvPr>
          <p:cNvSpPr txBox="1"/>
          <p:nvPr/>
        </p:nvSpPr>
        <p:spPr>
          <a:xfrm>
            <a:off x="6444208" y="57959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minutes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A0A4F-8F3B-47AF-919F-03C58C1BBFCC}"/>
              </a:ext>
            </a:extLst>
          </p:cNvPr>
          <p:cNvSpPr txBox="1"/>
          <p:nvPr/>
        </p:nvSpPr>
        <p:spPr>
          <a:xfrm>
            <a:off x="5076056" y="60840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minutes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E5CB2F-4AB1-4EE2-8DAB-17684BB2B40F}"/>
              </a:ext>
            </a:extLst>
          </p:cNvPr>
          <p:cNvSpPr/>
          <p:nvPr/>
        </p:nvSpPr>
        <p:spPr>
          <a:xfrm rot="19657459">
            <a:off x="3969371" y="3835778"/>
            <a:ext cx="13339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5DCDA0-9BB5-4315-BAD8-147AB9F38584}"/>
              </a:ext>
            </a:extLst>
          </p:cNvPr>
          <p:cNvSpPr/>
          <p:nvPr/>
        </p:nvSpPr>
        <p:spPr>
          <a:xfrm rot="19480447">
            <a:off x="5711393" y="3209760"/>
            <a:ext cx="157868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1124744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Pair Activity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‘Distance-Time’ match-up task.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Match each graph to its corresponding description.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Justify each line segment in relation to the description.</a:t>
            </a:r>
          </a:p>
        </p:txBody>
      </p:sp>
    </p:spTree>
    <p:extLst>
      <p:ext uri="{BB962C8B-B14F-4D97-AF65-F5344CB8AC3E}">
        <p14:creationId xmlns:p14="http://schemas.microsoft.com/office/powerpoint/2010/main" val="423094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5740"/>
              </p:ext>
            </p:extLst>
          </p:nvPr>
        </p:nvGraphicFramePr>
        <p:xfrm>
          <a:off x="2987824" y="1124743"/>
          <a:ext cx="2923774" cy="5417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3774">
                  <a:extLst>
                    <a:ext uri="{9D8B030D-6E8A-4147-A177-3AD203B41FA5}">
                      <a16:colId xmlns:a16="http://schemas.microsoft.com/office/drawing/2014/main" val="4055079005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runs at a constant speed to the pub and half way back has a rest.</a:t>
                      </a: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2029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runs at a constant speed to the pub and back without stopping.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39935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runs at a constant speed to the pub, has a drink, and runs at a constant speed back.</a:t>
                      </a: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37606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runs at a constant speed to the pub, having a rest on the way, and then runs at a constant speed back.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4786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runs to the pub, having a rest on the way, and then stays at the pub all day.</a:t>
                      </a: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265012"/>
                  </a:ext>
                </a:extLst>
              </a:tr>
            </a:tbl>
          </a:graphicData>
        </a:graphic>
      </p:graphicFrame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4" t="20470" r="31100" b="36218"/>
          <a:stretch>
            <a:fillRect/>
          </a:stretch>
        </p:blipFill>
        <p:spPr bwMode="auto">
          <a:xfrm>
            <a:off x="6659030" y="3102906"/>
            <a:ext cx="1409680" cy="14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4" t="20470" r="30544" b="36218"/>
          <a:stretch>
            <a:fillRect/>
          </a:stretch>
        </p:blipFill>
        <p:spPr bwMode="auto">
          <a:xfrm>
            <a:off x="800232" y="4202038"/>
            <a:ext cx="1440160" cy="14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6" t="20297" r="31909" b="36391"/>
          <a:stretch>
            <a:fillRect/>
          </a:stretch>
        </p:blipFill>
        <p:spPr bwMode="auto">
          <a:xfrm>
            <a:off x="6659030" y="942630"/>
            <a:ext cx="1333481" cy="14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4" t="20470" r="30544" b="37202"/>
          <a:stretch>
            <a:fillRect/>
          </a:stretch>
        </p:blipFill>
        <p:spPr bwMode="auto">
          <a:xfrm>
            <a:off x="6659030" y="530120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4" t="20470" r="30544" b="37202"/>
          <a:stretch>
            <a:fillRect/>
          </a:stretch>
        </p:blipFill>
        <p:spPr bwMode="auto">
          <a:xfrm>
            <a:off x="800232" y="206084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endCxn id="1025" idx="3"/>
          </p:cNvCxnSpPr>
          <p:nvPr/>
        </p:nvCxnSpPr>
        <p:spPr>
          <a:xfrm flipH="1">
            <a:off x="2240392" y="2780928"/>
            <a:ext cx="74743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40392" y="4941168"/>
            <a:ext cx="74743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11598" y="1700808"/>
            <a:ext cx="74743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11598" y="6021288"/>
            <a:ext cx="74743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11598" y="3861048"/>
            <a:ext cx="74743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8723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best buys TDS</Template>
  <TotalTime>106</TotalTime>
  <Words>685</Words>
  <Application>Microsoft Office PowerPoint</Application>
  <PresentationFormat>On-screen Show (4:3)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19</cp:revision>
  <dcterms:created xsi:type="dcterms:W3CDTF">2014-05-12T11:08:55Z</dcterms:created>
  <dcterms:modified xsi:type="dcterms:W3CDTF">2021-04-22T15:03:07Z</dcterms:modified>
</cp:coreProperties>
</file>