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0"/>
  </p:notesMasterIdLst>
  <p:sldIdLst>
    <p:sldId id="283" r:id="rId3"/>
    <p:sldId id="281" r:id="rId4"/>
    <p:sldId id="282" r:id="rId5"/>
    <p:sldId id="284" r:id="rId6"/>
    <p:sldId id="294" r:id="rId7"/>
    <p:sldId id="295" r:id="rId8"/>
    <p:sldId id="285" r:id="rId9"/>
    <p:sldId id="287" r:id="rId10"/>
    <p:sldId id="288" r:id="rId11"/>
    <p:sldId id="286" r:id="rId12"/>
    <p:sldId id="289" r:id="rId13"/>
    <p:sldId id="290" r:id="rId14"/>
    <p:sldId id="291" r:id="rId15"/>
    <p:sldId id="292" r:id="rId16"/>
    <p:sldId id="293" r:id="rId17"/>
    <p:sldId id="297" r:id="rId18"/>
    <p:sldId id="29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358C14-FA7F-4DA7-8E46-A5A92BD71160}" v="25" dt="2020-05-14T09:43:40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85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C0358C14-FA7F-4DA7-8E46-A5A92BD71160}"/>
    <pc:docChg chg="undo custSel modSld modMainMaster">
      <pc:chgData name="Danielle" userId="e2554c37-e717-43a0-ba79-1183ca921ccd" providerId="ADAL" clId="{C0358C14-FA7F-4DA7-8E46-A5A92BD71160}" dt="2020-05-14T09:43:40.325" v="47"/>
      <pc:docMkLst>
        <pc:docMk/>
      </pc:docMkLst>
      <pc:sldChg chg="modSp">
        <pc:chgData name="Danielle" userId="e2554c37-e717-43a0-ba79-1183ca921ccd" providerId="ADAL" clId="{C0358C14-FA7F-4DA7-8E46-A5A92BD71160}" dt="2020-05-14T09:34:56.869" v="15" actId="2711"/>
        <pc:sldMkLst>
          <pc:docMk/>
          <pc:sldMk cId="861314220" sldId="281"/>
        </pc:sldMkLst>
        <pc:spChg chg="mod">
          <ac:chgData name="Danielle" userId="e2554c37-e717-43a0-ba79-1183ca921ccd" providerId="ADAL" clId="{C0358C14-FA7F-4DA7-8E46-A5A92BD71160}" dt="2020-05-14T09:34:56.869" v="15" actId="2711"/>
          <ac:spMkLst>
            <pc:docMk/>
            <pc:sldMk cId="861314220" sldId="281"/>
            <ac:spMk id="2" creationId="{4628C375-F5AE-4A7D-9707-1815206325CA}"/>
          </ac:spMkLst>
        </pc:spChg>
        <pc:spChg chg="mod">
          <ac:chgData name="Danielle" userId="e2554c37-e717-43a0-ba79-1183ca921ccd" providerId="ADAL" clId="{C0358C14-FA7F-4DA7-8E46-A5A92BD71160}" dt="2020-05-14T09:34:56.869" v="15" actId="2711"/>
          <ac:spMkLst>
            <pc:docMk/>
            <pc:sldMk cId="861314220" sldId="281"/>
            <ac:spMk id="4" creationId="{99ED2A75-1A1A-4109-9D66-65D143688527}"/>
          </ac:spMkLst>
        </pc:spChg>
        <pc:picChg chg="mod">
          <ac:chgData name="Danielle" userId="e2554c37-e717-43a0-ba79-1183ca921ccd" providerId="ADAL" clId="{C0358C14-FA7F-4DA7-8E46-A5A92BD71160}" dt="2020-05-14T09:34:56.869" v="15" actId="2711"/>
          <ac:picMkLst>
            <pc:docMk/>
            <pc:sldMk cId="861314220" sldId="281"/>
            <ac:picMk id="3" creationId="{87530180-F6D4-4468-9C4D-13865CB2F1A4}"/>
          </ac:picMkLst>
        </pc:picChg>
        <pc:picChg chg="mod">
          <ac:chgData name="Danielle" userId="e2554c37-e717-43a0-ba79-1183ca921ccd" providerId="ADAL" clId="{C0358C14-FA7F-4DA7-8E46-A5A92BD71160}" dt="2020-05-14T09:34:56.869" v="15" actId="2711"/>
          <ac:picMkLst>
            <pc:docMk/>
            <pc:sldMk cId="861314220" sldId="281"/>
            <ac:picMk id="6" creationId="{8656359C-D855-4EF7-A8FF-5AF7AF3CB1FE}"/>
          </ac:picMkLst>
        </pc:picChg>
        <pc:picChg chg="mod">
          <ac:chgData name="Danielle" userId="e2554c37-e717-43a0-ba79-1183ca921ccd" providerId="ADAL" clId="{C0358C14-FA7F-4DA7-8E46-A5A92BD71160}" dt="2020-05-14T09:34:56.869" v="15" actId="2711"/>
          <ac:picMkLst>
            <pc:docMk/>
            <pc:sldMk cId="861314220" sldId="281"/>
            <ac:picMk id="7" creationId="{22083632-1681-452C-8C86-71F3A2079A06}"/>
          </ac:picMkLst>
        </pc:picChg>
        <pc:picChg chg="mod">
          <ac:chgData name="Danielle" userId="e2554c37-e717-43a0-ba79-1183ca921ccd" providerId="ADAL" clId="{C0358C14-FA7F-4DA7-8E46-A5A92BD71160}" dt="2020-05-14T09:34:56.869" v="15" actId="2711"/>
          <ac:picMkLst>
            <pc:docMk/>
            <pc:sldMk cId="861314220" sldId="281"/>
            <ac:picMk id="8" creationId="{7BC7CFD2-C2FE-4621-A7D1-154E1C094004}"/>
          </ac:picMkLst>
        </pc:picChg>
        <pc:picChg chg="mod">
          <ac:chgData name="Danielle" userId="e2554c37-e717-43a0-ba79-1183ca921ccd" providerId="ADAL" clId="{C0358C14-FA7F-4DA7-8E46-A5A92BD71160}" dt="2020-05-14T09:34:56.869" v="15" actId="2711"/>
          <ac:picMkLst>
            <pc:docMk/>
            <pc:sldMk cId="861314220" sldId="281"/>
            <ac:picMk id="9" creationId="{6622A2EB-A88D-4ACB-9C96-FA674EEB5374}"/>
          </ac:picMkLst>
        </pc:picChg>
        <pc:picChg chg="mod">
          <ac:chgData name="Danielle" userId="e2554c37-e717-43a0-ba79-1183ca921ccd" providerId="ADAL" clId="{C0358C14-FA7F-4DA7-8E46-A5A92BD71160}" dt="2020-05-14T09:34:56.869" v="15" actId="2711"/>
          <ac:picMkLst>
            <pc:docMk/>
            <pc:sldMk cId="861314220" sldId="281"/>
            <ac:picMk id="1026" creationId="{70A3B19E-B666-4B6A-9CD7-AFB1B3142DE5}"/>
          </ac:picMkLst>
        </pc:picChg>
      </pc:sldChg>
      <pc:sldChg chg="modSp">
        <pc:chgData name="Danielle" userId="e2554c37-e717-43a0-ba79-1183ca921ccd" providerId="ADAL" clId="{C0358C14-FA7F-4DA7-8E46-A5A92BD71160}" dt="2020-05-14T09:35:10.181" v="16" actId="2711"/>
        <pc:sldMkLst>
          <pc:docMk/>
          <pc:sldMk cId="3481494680" sldId="282"/>
        </pc:sldMkLst>
        <pc:spChg chg="mod">
          <ac:chgData name="Danielle" userId="e2554c37-e717-43a0-ba79-1183ca921ccd" providerId="ADAL" clId="{C0358C14-FA7F-4DA7-8E46-A5A92BD71160}" dt="2020-05-14T09:35:10.181" v="16" actId="2711"/>
          <ac:spMkLst>
            <pc:docMk/>
            <pc:sldMk cId="3481494680" sldId="282"/>
            <ac:spMk id="7" creationId="{B994D31E-6E9F-47FB-94BF-4B1C8D4025ED}"/>
          </ac:spMkLst>
        </pc:spChg>
        <pc:spChg chg="mod">
          <ac:chgData name="Danielle" userId="e2554c37-e717-43a0-ba79-1183ca921ccd" providerId="ADAL" clId="{C0358C14-FA7F-4DA7-8E46-A5A92BD71160}" dt="2020-05-14T09:35:10.181" v="16" actId="2711"/>
          <ac:spMkLst>
            <pc:docMk/>
            <pc:sldMk cId="3481494680" sldId="282"/>
            <ac:spMk id="9" creationId="{5D98AA8F-C5E5-47D1-BDFF-9340CF9DFC68}"/>
          </ac:spMkLst>
        </pc:spChg>
      </pc:sldChg>
      <pc:sldChg chg="modSp">
        <pc:chgData name="Danielle" userId="e2554c37-e717-43a0-ba79-1183ca921ccd" providerId="ADAL" clId="{C0358C14-FA7F-4DA7-8E46-A5A92BD71160}" dt="2020-05-14T09:34:49.620" v="14" actId="2711"/>
        <pc:sldMkLst>
          <pc:docMk/>
          <pc:sldMk cId="1869164902" sldId="283"/>
        </pc:sldMkLst>
        <pc:spChg chg="mod">
          <ac:chgData name="Danielle" userId="e2554c37-e717-43a0-ba79-1183ca921ccd" providerId="ADAL" clId="{C0358C14-FA7F-4DA7-8E46-A5A92BD71160}" dt="2020-05-14T09:34:49.620" v="14" actId="2711"/>
          <ac:spMkLst>
            <pc:docMk/>
            <pc:sldMk cId="1869164902" sldId="283"/>
            <ac:spMk id="2" creationId="{54A49CBB-5055-476A-9F33-58DF10E44746}"/>
          </ac:spMkLst>
        </pc:spChg>
        <pc:spChg chg="mod">
          <ac:chgData name="Danielle" userId="e2554c37-e717-43a0-ba79-1183ca921ccd" providerId="ADAL" clId="{C0358C14-FA7F-4DA7-8E46-A5A92BD71160}" dt="2020-05-14T09:34:49.620" v="14" actId="2711"/>
          <ac:spMkLst>
            <pc:docMk/>
            <pc:sldMk cId="1869164902" sldId="283"/>
            <ac:spMk id="3" creationId="{13255463-E2E3-4FDB-A752-A328C0541DE3}"/>
          </ac:spMkLst>
        </pc:spChg>
      </pc:sldChg>
      <pc:sldChg chg="modSp">
        <pc:chgData name="Danielle" userId="e2554c37-e717-43a0-ba79-1183ca921ccd" providerId="ADAL" clId="{C0358C14-FA7F-4DA7-8E46-A5A92BD71160}" dt="2020-05-14T09:35:20.646" v="17" actId="2711"/>
        <pc:sldMkLst>
          <pc:docMk/>
          <pc:sldMk cId="1821789463" sldId="284"/>
        </pc:sldMkLst>
        <pc:spChg chg="mod">
          <ac:chgData name="Danielle" userId="e2554c37-e717-43a0-ba79-1183ca921ccd" providerId="ADAL" clId="{C0358C14-FA7F-4DA7-8E46-A5A92BD71160}" dt="2020-05-14T09:35:20.646" v="17" actId="2711"/>
          <ac:spMkLst>
            <pc:docMk/>
            <pc:sldMk cId="1821789463" sldId="284"/>
            <ac:spMk id="2" creationId="{C294D61F-95D0-4851-9AB3-809904025DFA}"/>
          </ac:spMkLst>
        </pc:spChg>
        <pc:spChg chg="mod">
          <ac:chgData name="Danielle" userId="e2554c37-e717-43a0-ba79-1183ca921ccd" providerId="ADAL" clId="{C0358C14-FA7F-4DA7-8E46-A5A92BD71160}" dt="2020-05-14T09:35:20.646" v="17" actId="2711"/>
          <ac:spMkLst>
            <pc:docMk/>
            <pc:sldMk cId="1821789463" sldId="284"/>
            <ac:spMk id="3" creationId="{F651AE3D-FE4D-4B93-A363-C4809C4AC7C8}"/>
          </ac:spMkLst>
        </pc:spChg>
        <pc:spChg chg="mod">
          <ac:chgData name="Danielle" userId="e2554c37-e717-43a0-ba79-1183ca921ccd" providerId="ADAL" clId="{C0358C14-FA7F-4DA7-8E46-A5A92BD71160}" dt="2020-05-14T09:35:20.646" v="17" actId="2711"/>
          <ac:spMkLst>
            <pc:docMk/>
            <pc:sldMk cId="1821789463" sldId="284"/>
            <ac:spMk id="4" creationId="{9A71E69F-43DF-4F3F-8F35-ABD8372CD21A}"/>
          </ac:spMkLst>
        </pc:spChg>
        <pc:spChg chg="mod">
          <ac:chgData name="Danielle" userId="e2554c37-e717-43a0-ba79-1183ca921ccd" providerId="ADAL" clId="{C0358C14-FA7F-4DA7-8E46-A5A92BD71160}" dt="2020-05-14T09:35:20.646" v="17" actId="2711"/>
          <ac:spMkLst>
            <pc:docMk/>
            <pc:sldMk cId="1821789463" sldId="284"/>
            <ac:spMk id="6" creationId="{4AF93E11-2AF8-4E7C-8F76-A7F2A99AAF74}"/>
          </ac:spMkLst>
        </pc:spChg>
        <pc:spChg chg="mod">
          <ac:chgData name="Danielle" userId="e2554c37-e717-43a0-ba79-1183ca921ccd" providerId="ADAL" clId="{C0358C14-FA7F-4DA7-8E46-A5A92BD71160}" dt="2020-05-14T09:35:20.646" v="17" actId="2711"/>
          <ac:spMkLst>
            <pc:docMk/>
            <pc:sldMk cId="1821789463" sldId="284"/>
            <ac:spMk id="7" creationId="{B994D31E-6E9F-47FB-94BF-4B1C8D4025ED}"/>
          </ac:spMkLst>
        </pc:spChg>
        <pc:spChg chg="mod">
          <ac:chgData name="Danielle" userId="e2554c37-e717-43a0-ba79-1183ca921ccd" providerId="ADAL" clId="{C0358C14-FA7F-4DA7-8E46-A5A92BD71160}" dt="2020-05-14T09:35:20.646" v="17" actId="2711"/>
          <ac:spMkLst>
            <pc:docMk/>
            <pc:sldMk cId="1821789463" sldId="284"/>
            <ac:spMk id="8" creationId="{85D4DBF4-D034-43D4-ACED-B69F88BBCD9B}"/>
          </ac:spMkLst>
        </pc:spChg>
        <pc:spChg chg="mod">
          <ac:chgData name="Danielle" userId="e2554c37-e717-43a0-ba79-1183ca921ccd" providerId="ADAL" clId="{C0358C14-FA7F-4DA7-8E46-A5A92BD71160}" dt="2020-05-14T09:35:20.646" v="17" actId="2711"/>
          <ac:spMkLst>
            <pc:docMk/>
            <pc:sldMk cId="1821789463" sldId="284"/>
            <ac:spMk id="9" creationId="{75D87D0B-E625-4027-BB05-21899FB513EE}"/>
          </ac:spMkLst>
        </pc:spChg>
        <pc:spChg chg="mod">
          <ac:chgData name="Danielle" userId="e2554c37-e717-43a0-ba79-1183ca921ccd" providerId="ADAL" clId="{C0358C14-FA7F-4DA7-8E46-A5A92BD71160}" dt="2020-05-14T09:35:20.646" v="17" actId="2711"/>
          <ac:spMkLst>
            <pc:docMk/>
            <pc:sldMk cId="1821789463" sldId="284"/>
            <ac:spMk id="10" creationId="{B5068185-5226-4448-8422-836FABF8BB8A}"/>
          </ac:spMkLst>
        </pc:spChg>
        <pc:spChg chg="mod">
          <ac:chgData name="Danielle" userId="e2554c37-e717-43a0-ba79-1183ca921ccd" providerId="ADAL" clId="{C0358C14-FA7F-4DA7-8E46-A5A92BD71160}" dt="2020-05-14T09:35:20.646" v="17" actId="2711"/>
          <ac:spMkLst>
            <pc:docMk/>
            <pc:sldMk cId="1821789463" sldId="284"/>
            <ac:spMk id="11" creationId="{FFA85E58-523F-46F7-8305-D0EE6B5C3049}"/>
          </ac:spMkLst>
        </pc:spChg>
      </pc:sldChg>
      <pc:sldChg chg="modSp mod">
        <pc:chgData name="Danielle" userId="e2554c37-e717-43a0-ba79-1183ca921ccd" providerId="ADAL" clId="{C0358C14-FA7F-4DA7-8E46-A5A92BD71160}" dt="2020-05-14T09:38:04.358" v="20" actId="2711"/>
        <pc:sldMkLst>
          <pc:docMk/>
          <pc:sldMk cId="3100685235" sldId="285"/>
        </pc:sldMkLst>
        <pc:spChg chg="mod">
          <ac:chgData name="Danielle" userId="e2554c37-e717-43a0-ba79-1183ca921ccd" providerId="ADAL" clId="{C0358C14-FA7F-4DA7-8E46-A5A92BD71160}" dt="2020-05-14T09:38:04.358" v="20" actId="2711"/>
          <ac:spMkLst>
            <pc:docMk/>
            <pc:sldMk cId="3100685235" sldId="285"/>
            <ac:spMk id="2" creationId="{B0E635F6-088B-46DF-B8AC-03637FF92B7E}"/>
          </ac:spMkLst>
        </pc:spChg>
      </pc:sldChg>
      <pc:sldChg chg="modSp mod">
        <pc:chgData name="Danielle" userId="e2554c37-e717-43a0-ba79-1183ca921ccd" providerId="ADAL" clId="{C0358C14-FA7F-4DA7-8E46-A5A92BD71160}" dt="2020-05-14T09:39:56.073" v="36" actId="2711"/>
        <pc:sldMkLst>
          <pc:docMk/>
          <pc:sldMk cId="1769602266" sldId="286"/>
        </pc:sldMkLst>
        <pc:spChg chg="mod">
          <ac:chgData name="Danielle" userId="e2554c37-e717-43a0-ba79-1183ca921ccd" providerId="ADAL" clId="{C0358C14-FA7F-4DA7-8E46-A5A92BD71160}" dt="2020-05-14T09:39:52.465" v="35" actId="2711"/>
          <ac:spMkLst>
            <pc:docMk/>
            <pc:sldMk cId="1769602266" sldId="286"/>
            <ac:spMk id="2" creationId="{91FD744C-6438-4016-920D-B7D3CF5A2A7C}"/>
          </ac:spMkLst>
        </pc:spChg>
        <pc:spChg chg="mod">
          <ac:chgData name="Danielle" userId="e2554c37-e717-43a0-ba79-1183ca921ccd" providerId="ADAL" clId="{C0358C14-FA7F-4DA7-8E46-A5A92BD71160}" dt="2020-05-14T09:39:56.073" v="36" actId="2711"/>
          <ac:spMkLst>
            <pc:docMk/>
            <pc:sldMk cId="1769602266" sldId="286"/>
            <ac:spMk id="3" creationId="{BDE2240E-E2C1-496A-B85C-D7C1A6A0FAA3}"/>
          </ac:spMkLst>
        </pc:spChg>
        <pc:spChg chg="mod">
          <ac:chgData name="Danielle" userId="e2554c37-e717-43a0-ba79-1183ca921ccd" providerId="ADAL" clId="{C0358C14-FA7F-4DA7-8E46-A5A92BD71160}" dt="2020-05-14T09:39:44.225" v="34" actId="2711"/>
          <ac:spMkLst>
            <pc:docMk/>
            <pc:sldMk cId="1769602266" sldId="286"/>
            <ac:spMk id="4" creationId="{EF41C13F-148F-486D-9F87-24783FD012D1}"/>
          </ac:spMkLst>
        </pc:spChg>
        <pc:spChg chg="mod">
          <ac:chgData name="Danielle" userId="e2554c37-e717-43a0-ba79-1183ca921ccd" providerId="ADAL" clId="{C0358C14-FA7F-4DA7-8E46-A5A92BD71160}" dt="2020-05-14T09:39:44.225" v="34" actId="2711"/>
          <ac:spMkLst>
            <pc:docMk/>
            <pc:sldMk cId="1769602266" sldId="286"/>
            <ac:spMk id="5" creationId="{C8C1A691-34CC-4A24-9E5D-EA8FC55A0498}"/>
          </ac:spMkLst>
        </pc:spChg>
        <pc:spChg chg="mod">
          <ac:chgData name="Danielle" userId="e2554c37-e717-43a0-ba79-1183ca921ccd" providerId="ADAL" clId="{C0358C14-FA7F-4DA7-8E46-A5A92BD71160}" dt="2020-05-14T09:39:44.225" v="34" actId="2711"/>
          <ac:spMkLst>
            <pc:docMk/>
            <pc:sldMk cId="1769602266" sldId="286"/>
            <ac:spMk id="6" creationId="{826BF1E4-47F9-4561-8368-C01B16850BE5}"/>
          </ac:spMkLst>
        </pc:spChg>
      </pc:sldChg>
      <pc:sldChg chg="modSp mod">
        <pc:chgData name="Danielle" userId="e2554c37-e717-43a0-ba79-1183ca921ccd" providerId="ADAL" clId="{C0358C14-FA7F-4DA7-8E46-A5A92BD71160}" dt="2020-05-14T09:38:12.426" v="21" actId="2711"/>
        <pc:sldMkLst>
          <pc:docMk/>
          <pc:sldMk cId="866864740" sldId="287"/>
        </pc:sldMkLst>
        <pc:spChg chg="mod">
          <ac:chgData name="Danielle" userId="e2554c37-e717-43a0-ba79-1183ca921ccd" providerId="ADAL" clId="{C0358C14-FA7F-4DA7-8E46-A5A92BD71160}" dt="2020-05-14T09:38:12.426" v="21" actId="2711"/>
          <ac:spMkLst>
            <pc:docMk/>
            <pc:sldMk cId="866864740" sldId="287"/>
            <ac:spMk id="2" creationId="{B0E635F6-088B-46DF-B8AC-03637FF92B7E}"/>
          </ac:spMkLst>
        </pc:spChg>
      </pc:sldChg>
      <pc:sldChg chg="modSp">
        <pc:chgData name="Danielle" userId="e2554c37-e717-43a0-ba79-1183ca921ccd" providerId="ADAL" clId="{C0358C14-FA7F-4DA7-8E46-A5A92BD71160}" dt="2020-05-14T09:38:19.593" v="22" actId="2711"/>
        <pc:sldMkLst>
          <pc:docMk/>
          <pc:sldMk cId="1969440556" sldId="288"/>
        </pc:sldMkLst>
        <pc:spChg chg="mod">
          <ac:chgData name="Danielle" userId="e2554c37-e717-43a0-ba79-1183ca921ccd" providerId="ADAL" clId="{C0358C14-FA7F-4DA7-8E46-A5A92BD71160}" dt="2020-05-14T09:38:19.593" v="22" actId="2711"/>
          <ac:spMkLst>
            <pc:docMk/>
            <pc:sldMk cId="1969440556" sldId="288"/>
            <ac:spMk id="2" creationId="{91FD744C-6438-4016-920D-B7D3CF5A2A7C}"/>
          </ac:spMkLst>
        </pc:spChg>
      </pc:sldChg>
      <pc:sldChg chg="modSp mod">
        <pc:chgData name="Danielle" userId="e2554c37-e717-43a0-ba79-1183ca921ccd" providerId="ADAL" clId="{C0358C14-FA7F-4DA7-8E46-A5A92BD71160}" dt="2020-05-14T09:40:09.092" v="38" actId="2711"/>
        <pc:sldMkLst>
          <pc:docMk/>
          <pc:sldMk cId="4148972605" sldId="289"/>
        </pc:sldMkLst>
        <pc:spChg chg="mod">
          <ac:chgData name="Danielle" userId="e2554c37-e717-43a0-ba79-1183ca921ccd" providerId="ADAL" clId="{C0358C14-FA7F-4DA7-8E46-A5A92BD71160}" dt="2020-05-14T09:40:02.865" v="37" actId="2711"/>
          <ac:spMkLst>
            <pc:docMk/>
            <pc:sldMk cId="4148972605" sldId="289"/>
            <ac:spMk id="2" creationId="{91FD744C-6438-4016-920D-B7D3CF5A2A7C}"/>
          </ac:spMkLst>
        </pc:spChg>
        <pc:spChg chg="mod">
          <ac:chgData name="Danielle" userId="e2554c37-e717-43a0-ba79-1183ca921ccd" providerId="ADAL" clId="{C0358C14-FA7F-4DA7-8E46-A5A92BD71160}" dt="2020-05-14T09:40:09.092" v="38" actId="2711"/>
          <ac:spMkLst>
            <pc:docMk/>
            <pc:sldMk cId="4148972605" sldId="289"/>
            <ac:spMk id="3" creationId="{BDE2240E-E2C1-496A-B85C-D7C1A6A0FAA3}"/>
          </ac:spMkLst>
        </pc:spChg>
        <pc:spChg chg="mod">
          <ac:chgData name="Danielle" userId="e2554c37-e717-43a0-ba79-1183ca921ccd" providerId="ADAL" clId="{C0358C14-FA7F-4DA7-8E46-A5A92BD71160}" dt="2020-05-14T09:39:43.524" v="33" actId="2711"/>
          <ac:spMkLst>
            <pc:docMk/>
            <pc:sldMk cId="4148972605" sldId="289"/>
            <ac:spMk id="4" creationId="{EF41C13F-148F-486D-9F87-24783FD012D1}"/>
          </ac:spMkLst>
        </pc:spChg>
        <pc:spChg chg="mod">
          <ac:chgData name="Danielle" userId="e2554c37-e717-43a0-ba79-1183ca921ccd" providerId="ADAL" clId="{C0358C14-FA7F-4DA7-8E46-A5A92BD71160}" dt="2020-05-14T09:39:43.524" v="33" actId="2711"/>
          <ac:spMkLst>
            <pc:docMk/>
            <pc:sldMk cId="4148972605" sldId="289"/>
            <ac:spMk id="5" creationId="{C8C1A691-34CC-4A24-9E5D-EA8FC55A0498}"/>
          </ac:spMkLst>
        </pc:spChg>
        <pc:spChg chg="mod">
          <ac:chgData name="Danielle" userId="e2554c37-e717-43a0-ba79-1183ca921ccd" providerId="ADAL" clId="{C0358C14-FA7F-4DA7-8E46-A5A92BD71160}" dt="2020-05-14T09:39:43.524" v="33" actId="2711"/>
          <ac:spMkLst>
            <pc:docMk/>
            <pc:sldMk cId="4148972605" sldId="289"/>
            <ac:spMk id="6" creationId="{826BF1E4-47F9-4561-8368-C01B16850BE5}"/>
          </ac:spMkLst>
        </pc:spChg>
      </pc:sldChg>
      <pc:sldChg chg="modSp mod">
        <pc:chgData name="Danielle" userId="e2554c37-e717-43a0-ba79-1183ca921ccd" providerId="ADAL" clId="{C0358C14-FA7F-4DA7-8E46-A5A92BD71160}" dt="2020-05-14T09:40:23.704" v="39" actId="2711"/>
        <pc:sldMkLst>
          <pc:docMk/>
          <pc:sldMk cId="2564153389" sldId="290"/>
        </pc:sldMkLst>
        <pc:spChg chg="mod">
          <ac:chgData name="Danielle" userId="e2554c37-e717-43a0-ba79-1183ca921ccd" providerId="ADAL" clId="{C0358C14-FA7F-4DA7-8E46-A5A92BD71160}" dt="2020-05-14T09:40:23.704" v="39" actId="2711"/>
          <ac:spMkLst>
            <pc:docMk/>
            <pc:sldMk cId="2564153389" sldId="290"/>
            <ac:spMk id="2" creationId="{91FD744C-6438-4016-920D-B7D3CF5A2A7C}"/>
          </ac:spMkLst>
        </pc:spChg>
      </pc:sldChg>
      <pc:sldChg chg="modSp mod">
        <pc:chgData name="Danielle" userId="e2554c37-e717-43a0-ba79-1183ca921ccd" providerId="ADAL" clId="{C0358C14-FA7F-4DA7-8E46-A5A92BD71160}" dt="2020-05-14T09:40:36.675" v="40" actId="2711"/>
        <pc:sldMkLst>
          <pc:docMk/>
          <pc:sldMk cId="769541503" sldId="291"/>
        </pc:sldMkLst>
        <pc:spChg chg="mod">
          <ac:chgData name="Danielle" userId="e2554c37-e717-43a0-ba79-1183ca921ccd" providerId="ADAL" clId="{C0358C14-FA7F-4DA7-8E46-A5A92BD71160}" dt="2020-05-14T09:40:36.675" v="40" actId="2711"/>
          <ac:spMkLst>
            <pc:docMk/>
            <pc:sldMk cId="769541503" sldId="291"/>
            <ac:spMk id="2" creationId="{91FD744C-6438-4016-920D-B7D3CF5A2A7C}"/>
          </ac:spMkLst>
        </pc:spChg>
      </pc:sldChg>
      <pc:sldChg chg="modSp mod">
        <pc:chgData name="Danielle" userId="e2554c37-e717-43a0-ba79-1183ca921ccd" providerId="ADAL" clId="{C0358C14-FA7F-4DA7-8E46-A5A92BD71160}" dt="2020-05-14T09:40:45.052" v="41" actId="2711"/>
        <pc:sldMkLst>
          <pc:docMk/>
          <pc:sldMk cId="1357365288" sldId="293"/>
        </pc:sldMkLst>
        <pc:spChg chg="mod">
          <ac:chgData name="Danielle" userId="e2554c37-e717-43a0-ba79-1183ca921ccd" providerId="ADAL" clId="{C0358C14-FA7F-4DA7-8E46-A5A92BD71160}" dt="2020-05-14T09:40:45.052" v="41" actId="2711"/>
          <ac:spMkLst>
            <pc:docMk/>
            <pc:sldMk cId="1357365288" sldId="293"/>
            <ac:spMk id="2" creationId="{9CAF6F26-D08F-4D11-BDC0-66D70579BB1F}"/>
          </ac:spMkLst>
        </pc:spChg>
      </pc:sldChg>
      <pc:sldChg chg="modSp">
        <pc:chgData name="Danielle" userId="e2554c37-e717-43a0-ba79-1183ca921ccd" providerId="ADAL" clId="{C0358C14-FA7F-4DA7-8E46-A5A92BD71160}" dt="2020-05-14T09:35:26.579" v="18" actId="2711"/>
        <pc:sldMkLst>
          <pc:docMk/>
          <pc:sldMk cId="232682896" sldId="294"/>
        </pc:sldMkLst>
        <pc:spChg chg="mod">
          <ac:chgData name="Danielle" userId="e2554c37-e717-43a0-ba79-1183ca921ccd" providerId="ADAL" clId="{C0358C14-FA7F-4DA7-8E46-A5A92BD71160}" dt="2020-05-14T09:35:26.579" v="18" actId="2711"/>
          <ac:spMkLst>
            <pc:docMk/>
            <pc:sldMk cId="232682896" sldId="294"/>
            <ac:spMk id="2" creationId="{93BD2D26-7360-4B3C-8688-26AE25E60C60}"/>
          </ac:spMkLst>
        </pc:spChg>
        <pc:spChg chg="mod">
          <ac:chgData name="Danielle" userId="e2554c37-e717-43a0-ba79-1183ca921ccd" providerId="ADAL" clId="{C0358C14-FA7F-4DA7-8E46-A5A92BD71160}" dt="2020-05-14T09:35:26.579" v="18" actId="2711"/>
          <ac:spMkLst>
            <pc:docMk/>
            <pc:sldMk cId="232682896" sldId="294"/>
            <ac:spMk id="5" creationId="{EE88BA1F-D0D0-4C0A-A541-66AC65324C78}"/>
          </ac:spMkLst>
        </pc:spChg>
      </pc:sldChg>
      <pc:sldChg chg="modSp">
        <pc:chgData name="Danielle" userId="e2554c37-e717-43a0-ba79-1183ca921ccd" providerId="ADAL" clId="{C0358C14-FA7F-4DA7-8E46-A5A92BD71160}" dt="2020-05-14T09:36:47.056" v="19" actId="2711"/>
        <pc:sldMkLst>
          <pc:docMk/>
          <pc:sldMk cId="2269845121" sldId="295"/>
        </pc:sldMkLst>
        <pc:spChg chg="mod">
          <ac:chgData name="Danielle" userId="e2554c37-e717-43a0-ba79-1183ca921ccd" providerId="ADAL" clId="{C0358C14-FA7F-4DA7-8E46-A5A92BD71160}" dt="2020-05-14T09:36:47.056" v="19" actId="2711"/>
          <ac:spMkLst>
            <pc:docMk/>
            <pc:sldMk cId="2269845121" sldId="295"/>
            <ac:spMk id="2" creationId="{93BD2D26-7360-4B3C-8688-26AE25E60C60}"/>
          </ac:spMkLst>
        </pc:spChg>
        <pc:spChg chg="mod">
          <ac:chgData name="Danielle" userId="e2554c37-e717-43a0-ba79-1183ca921ccd" providerId="ADAL" clId="{C0358C14-FA7F-4DA7-8E46-A5A92BD71160}" dt="2020-05-14T09:36:47.056" v="19" actId="2711"/>
          <ac:spMkLst>
            <pc:docMk/>
            <pc:sldMk cId="2269845121" sldId="295"/>
            <ac:spMk id="3" creationId="{A4D87A2B-24EE-46BD-AA97-9D819E0ED29B}"/>
          </ac:spMkLst>
        </pc:spChg>
      </pc:sldChg>
      <pc:sldChg chg="modSp">
        <pc:chgData name="Danielle" userId="e2554c37-e717-43a0-ba79-1183ca921ccd" providerId="ADAL" clId="{C0358C14-FA7F-4DA7-8E46-A5A92BD71160}" dt="2020-05-14T09:43:40.325" v="47"/>
        <pc:sldMkLst>
          <pc:docMk/>
          <pc:sldMk cId="53444558" sldId="296"/>
        </pc:sldMkLst>
        <pc:spChg chg="mod">
          <ac:chgData name="Danielle" userId="e2554c37-e717-43a0-ba79-1183ca921ccd" providerId="ADAL" clId="{C0358C14-FA7F-4DA7-8E46-A5A92BD71160}" dt="2020-05-14T09:43:40.325" v="47"/>
          <ac:spMkLst>
            <pc:docMk/>
            <pc:sldMk cId="53444558" sldId="296"/>
            <ac:spMk id="2" creationId="{1CC4CE28-6586-47EC-9338-14FA7B27A9DD}"/>
          </ac:spMkLst>
        </pc:spChg>
      </pc:sldChg>
      <pc:sldChg chg="modSp mod">
        <pc:chgData name="Danielle" userId="e2554c37-e717-43a0-ba79-1183ca921ccd" providerId="ADAL" clId="{C0358C14-FA7F-4DA7-8E46-A5A92BD71160}" dt="2020-05-14T09:43:22.801" v="44" actId="2711"/>
        <pc:sldMkLst>
          <pc:docMk/>
          <pc:sldMk cId="1305703833" sldId="297"/>
        </pc:sldMkLst>
        <pc:spChg chg="mod">
          <ac:chgData name="Danielle" userId="e2554c37-e717-43a0-ba79-1183ca921ccd" providerId="ADAL" clId="{C0358C14-FA7F-4DA7-8E46-A5A92BD71160}" dt="2020-05-14T09:43:06.708" v="42" actId="2711"/>
          <ac:spMkLst>
            <pc:docMk/>
            <pc:sldMk cId="1305703833" sldId="297"/>
            <ac:spMk id="2" creationId="{751A7B04-CA5F-4716-9A25-7FDAFB471E16}"/>
          </ac:spMkLst>
        </pc:spChg>
        <pc:spChg chg="mod">
          <ac:chgData name="Danielle" userId="e2554c37-e717-43a0-ba79-1183ca921ccd" providerId="ADAL" clId="{C0358C14-FA7F-4DA7-8E46-A5A92BD71160}" dt="2020-05-14T09:43:12.309" v="43" actId="2711"/>
          <ac:spMkLst>
            <pc:docMk/>
            <pc:sldMk cId="1305703833" sldId="297"/>
            <ac:spMk id="19" creationId="{22C20C61-8195-4336-AADE-1C614D5CD826}"/>
          </ac:spMkLst>
        </pc:spChg>
        <pc:spChg chg="mod">
          <ac:chgData name="Danielle" userId="e2554c37-e717-43a0-ba79-1183ca921ccd" providerId="ADAL" clId="{C0358C14-FA7F-4DA7-8E46-A5A92BD71160}" dt="2020-05-14T09:43:22.801" v="44" actId="2711"/>
          <ac:spMkLst>
            <pc:docMk/>
            <pc:sldMk cId="1305703833" sldId="297"/>
            <ac:spMk id="41" creationId="{4C1D0E64-0D89-4ED0-88DE-A1EFFEEE3744}"/>
          </ac:spMkLst>
        </pc:spChg>
      </pc:sldChg>
      <pc:sldMasterChg chg="modSp modSldLayout">
        <pc:chgData name="Danielle" userId="e2554c37-e717-43a0-ba79-1183ca921ccd" providerId="ADAL" clId="{C0358C14-FA7F-4DA7-8E46-A5A92BD71160}" dt="2020-05-14T09:32:08.593" v="1" actId="2711"/>
        <pc:sldMasterMkLst>
          <pc:docMk/>
          <pc:sldMasterMk cId="3484405657" sldId="2147483648"/>
        </pc:sldMasterMkLst>
        <pc:spChg chg="mod">
          <ac:chgData name="Danielle" userId="e2554c37-e717-43a0-ba79-1183ca921ccd" providerId="ADAL" clId="{C0358C14-FA7F-4DA7-8E46-A5A92BD71160}" dt="2020-05-14T09:32:02.930" v="0" actId="2711"/>
          <ac:spMkLst>
            <pc:docMk/>
            <pc:sldMasterMk cId="3484405657" sldId="2147483648"/>
            <ac:spMk id="18" creationId="{00000000-0000-0000-0000-000000000000}"/>
          </ac:spMkLst>
        </pc:spChg>
        <pc:spChg chg="mod">
          <ac:chgData name="Danielle" userId="e2554c37-e717-43a0-ba79-1183ca921ccd" providerId="ADAL" clId="{C0358C14-FA7F-4DA7-8E46-A5A92BD71160}" dt="2020-05-14T09:32:02.930" v="0" actId="2711"/>
          <ac:spMkLst>
            <pc:docMk/>
            <pc:sldMasterMk cId="3484405657" sldId="2147483648"/>
            <ac:spMk id="19" creationId="{00000000-0000-0000-0000-000000000000}"/>
          </ac:spMkLst>
        </pc:spChg>
        <pc:picChg chg="mod">
          <ac:chgData name="Danielle" userId="e2554c37-e717-43a0-ba79-1183ca921ccd" providerId="ADAL" clId="{C0358C14-FA7F-4DA7-8E46-A5A92BD71160}" dt="2020-05-14T09:32:02.930" v="0" actId="2711"/>
          <ac:picMkLst>
            <pc:docMk/>
            <pc:sldMasterMk cId="3484405657" sldId="2147483648"/>
            <ac:picMk id="14" creationId="{00000000-0000-0000-0000-000000000000}"/>
          </ac:picMkLst>
        </pc:picChg>
        <pc:picChg chg="mod">
          <ac:chgData name="Danielle" userId="e2554c37-e717-43a0-ba79-1183ca921ccd" providerId="ADAL" clId="{C0358C14-FA7F-4DA7-8E46-A5A92BD71160}" dt="2020-05-14T09:32:02.930" v="0" actId="2711"/>
          <ac:picMkLst>
            <pc:docMk/>
            <pc:sldMasterMk cId="3484405657" sldId="2147483648"/>
            <ac:picMk id="15" creationId="{00000000-0000-0000-0000-000000000000}"/>
          </ac:picMkLst>
        </pc:picChg>
        <pc:picChg chg="mod">
          <ac:chgData name="Danielle" userId="e2554c37-e717-43a0-ba79-1183ca921ccd" providerId="ADAL" clId="{C0358C14-FA7F-4DA7-8E46-A5A92BD71160}" dt="2020-05-14T09:32:02.930" v="0" actId="2711"/>
          <ac:picMkLst>
            <pc:docMk/>
            <pc:sldMasterMk cId="3484405657" sldId="2147483648"/>
            <ac:picMk id="16" creationId="{00000000-0000-0000-0000-000000000000}"/>
          </ac:picMkLst>
        </pc:picChg>
        <pc:picChg chg="mod">
          <ac:chgData name="Danielle" userId="e2554c37-e717-43a0-ba79-1183ca921ccd" providerId="ADAL" clId="{C0358C14-FA7F-4DA7-8E46-A5A92BD71160}" dt="2020-05-14T09:32:02.930" v="0" actId="2711"/>
          <ac:picMkLst>
            <pc:docMk/>
            <pc:sldMasterMk cId="3484405657" sldId="2147483648"/>
            <ac:picMk id="17" creationId="{00000000-0000-0000-0000-000000000000}"/>
          </ac:picMkLst>
        </pc:picChg>
        <pc:picChg chg="mod">
          <ac:chgData name="Danielle" userId="e2554c37-e717-43a0-ba79-1183ca921ccd" providerId="ADAL" clId="{C0358C14-FA7F-4DA7-8E46-A5A92BD71160}" dt="2020-05-14T09:32:02.930" v="0" actId="2711"/>
          <ac:picMkLst>
            <pc:docMk/>
            <pc:sldMasterMk cId="3484405657" sldId="2147483648"/>
            <ac:picMk id="21" creationId="{00000000-0000-0000-0000-000000000000}"/>
          </ac:picMkLst>
        </pc:picChg>
        <pc:sldLayoutChg chg="modSp mod">
          <pc:chgData name="Danielle" userId="e2554c37-e717-43a0-ba79-1183ca921ccd" providerId="ADAL" clId="{C0358C14-FA7F-4DA7-8E46-A5A92BD71160}" dt="2020-05-14T09:32:08.593" v="1" actId="2711"/>
          <pc:sldLayoutMkLst>
            <pc:docMk/>
            <pc:sldMasterMk cId="3484405657" sldId="2147483648"/>
            <pc:sldLayoutMk cId="694204445" sldId="2147483662"/>
          </pc:sldLayoutMkLst>
          <pc:spChg chg="mod">
            <ac:chgData name="Danielle" userId="e2554c37-e717-43a0-ba79-1183ca921ccd" providerId="ADAL" clId="{C0358C14-FA7F-4DA7-8E46-A5A92BD71160}" dt="2020-05-14T09:32:08.593" v="1" actId="2711"/>
            <ac:spMkLst>
              <pc:docMk/>
              <pc:sldMasterMk cId="3484405657" sldId="2147483648"/>
              <pc:sldLayoutMk cId="694204445" sldId="2147483662"/>
              <ac:spMk id="2" creationId="{00000000-0000-0000-0000-000000000000}"/>
            </ac:spMkLst>
          </pc:spChg>
        </pc:sldLayoutChg>
      </pc:sldMasterChg>
      <pc:sldMasterChg chg="modSp modSldLayout">
        <pc:chgData name="Danielle" userId="e2554c37-e717-43a0-ba79-1183ca921ccd" providerId="ADAL" clId="{C0358C14-FA7F-4DA7-8E46-A5A92BD71160}" dt="2020-05-14T09:34:09.905" v="13" actId="2711"/>
        <pc:sldMasterMkLst>
          <pc:docMk/>
          <pc:sldMasterMk cId="2492940549" sldId="2147483650"/>
        </pc:sldMasterMkLst>
        <pc:spChg chg="mod">
          <ac:chgData name="Danielle" userId="e2554c37-e717-43a0-ba79-1183ca921ccd" providerId="ADAL" clId="{C0358C14-FA7F-4DA7-8E46-A5A92BD71160}" dt="2020-05-14T09:32:13.983" v="2" actId="2711"/>
          <ac:spMkLst>
            <pc:docMk/>
            <pc:sldMasterMk cId="2492940549" sldId="2147483650"/>
            <ac:spMk id="14" creationId="{00000000-0000-0000-0000-000000000000}"/>
          </ac:spMkLst>
        </pc:spChg>
        <pc:spChg chg="mod">
          <ac:chgData name="Danielle" userId="e2554c37-e717-43a0-ba79-1183ca921ccd" providerId="ADAL" clId="{C0358C14-FA7F-4DA7-8E46-A5A92BD71160}" dt="2020-05-14T09:32:13.983" v="2" actId="2711"/>
          <ac:spMkLst>
            <pc:docMk/>
            <pc:sldMasterMk cId="2492940549" sldId="2147483650"/>
            <ac:spMk id="16" creationId="{00000000-0000-0000-0000-000000000000}"/>
          </ac:spMkLst>
        </pc:spChg>
        <pc:spChg chg="mod">
          <ac:chgData name="Danielle" userId="e2554c37-e717-43a0-ba79-1183ca921ccd" providerId="ADAL" clId="{C0358C14-FA7F-4DA7-8E46-A5A92BD71160}" dt="2020-05-14T09:32:13.983" v="2" actId="2711"/>
          <ac:spMkLst>
            <pc:docMk/>
            <pc:sldMasterMk cId="2492940549" sldId="2147483650"/>
            <ac:spMk id="17" creationId="{00000000-0000-0000-0000-000000000000}"/>
          </ac:spMkLst>
        </pc:spChg>
        <pc:spChg chg="mod">
          <ac:chgData name="Danielle" userId="e2554c37-e717-43a0-ba79-1183ca921ccd" providerId="ADAL" clId="{C0358C14-FA7F-4DA7-8E46-A5A92BD71160}" dt="2020-05-14T09:32:13.983" v="2" actId="2711"/>
          <ac:spMkLst>
            <pc:docMk/>
            <pc:sldMasterMk cId="2492940549" sldId="2147483650"/>
            <ac:spMk id="18" creationId="{00000000-0000-0000-0000-000000000000}"/>
          </ac:spMkLst>
        </pc:spChg>
        <pc:spChg chg="mod">
          <ac:chgData name="Danielle" userId="e2554c37-e717-43a0-ba79-1183ca921ccd" providerId="ADAL" clId="{C0358C14-FA7F-4DA7-8E46-A5A92BD71160}" dt="2020-05-14T09:32:13.983" v="2" actId="2711"/>
          <ac:spMkLst>
            <pc:docMk/>
            <pc:sldMasterMk cId="2492940549" sldId="2147483650"/>
            <ac:spMk id="19" creationId="{00000000-0000-0000-0000-000000000000}"/>
          </ac:spMkLst>
        </pc:spChg>
        <pc:picChg chg="mod">
          <ac:chgData name="Danielle" userId="e2554c37-e717-43a0-ba79-1183ca921ccd" providerId="ADAL" clId="{C0358C14-FA7F-4DA7-8E46-A5A92BD71160}" dt="2020-05-14T09:32:13.983" v="2" actId="2711"/>
          <ac:picMkLst>
            <pc:docMk/>
            <pc:sldMasterMk cId="2492940549" sldId="2147483650"/>
            <ac:picMk id="13" creationId="{00000000-0000-0000-0000-000000000000}"/>
          </ac:picMkLst>
        </pc:picChg>
        <pc:picChg chg="mod">
          <ac:chgData name="Danielle" userId="e2554c37-e717-43a0-ba79-1183ca921ccd" providerId="ADAL" clId="{C0358C14-FA7F-4DA7-8E46-A5A92BD71160}" dt="2020-05-14T09:32:13.983" v="2" actId="2711"/>
          <ac:picMkLst>
            <pc:docMk/>
            <pc:sldMasterMk cId="2492940549" sldId="2147483650"/>
            <ac:picMk id="29" creationId="{00000000-0000-0000-0000-000000000000}"/>
          </ac:picMkLst>
        </pc:picChg>
        <pc:picChg chg="mod">
          <ac:chgData name="Danielle" userId="e2554c37-e717-43a0-ba79-1183ca921ccd" providerId="ADAL" clId="{C0358C14-FA7F-4DA7-8E46-A5A92BD71160}" dt="2020-05-14T09:32:13.983" v="2" actId="2711"/>
          <ac:picMkLst>
            <pc:docMk/>
            <pc:sldMasterMk cId="2492940549" sldId="2147483650"/>
            <ac:picMk id="31" creationId="{00000000-0000-0000-0000-000000000000}"/>
          </ac:picMkLst>
        </pc:picChg>
        <pc:picChg chg="mod">
          <ac:chgData name="Danielle" userId="e2554c37-e717-43a0-ba79-1183ca921ccd" providerId="ADAL" clId="{C0358C14-FA7F-4DA7-8E46-A5A92BD71160}" dt="2020-05-14T09:32:13.983" v="2" actId="2711"/>
          <ac:picMkLst>
            <pc:docMk/>
            <pc:sldMasterMk cId="2492940549" sldId="2147483650"/>
            <ac:picMk id="32" creationId="{00000000-0000-0000-0000-000000000000}"/>
          </ac:picMkLst>
        </pc:picChg>
        <pc:picChg chg="mod">
          <ac:chgData name="Danielle" userId="e2554c37-e717-43a0-ba79-1183ca921ccd" providerId="ADAL" clId="{C0358C14-FA7F-4DA7-8E46-A5A92BD71160}" dt="2020-05-14T09:32:13.983" v="2" actId="2711"/>
          <ac:picMkLst>
            <pc:docMk/>
            <pc:sldMasterMk cId="2492940549" sldId="2147483650"/>
            <ac:picMk id="33" creationId="{00000000-0000-0000-0000-000000000000}"/>
          </ac:picMkLst>
        </pc:picChg>
        <pc:picChg chg="mod">
          <ac:chgData name="Danielle" userId="e2554c37-e717-43a0-ba79-1183ca921ccd" providerId="ADAL" clId="{C0358C14-FA7F-4DA7-8E46-A5A92BD71160}" dt="2020-05-14T09:32:13.983" v="2" actId="2711"/>
          <ac:picMkLst>
            <pc:docMk/>
            <pc:sldMasterMk cId="2492940549" sldId="2147483650"/>
            <ac:picMk id="34" creationId="{00000000-0000-0000-0000-000000000000}"/>
          </ac:picMkLst>
        </pc:picChg>
        <pc:picChg chg="mod">
          <ac:chgData name="Danielle" userId="e2554c37-e717-43a0-ba79-1183ca921ccd" providerId="ADAL" clId="{C0358C14-FA7F-4DA7-8E46-A5A92BD71160}" dt="2020-05-14T09:32:13.983" v="2" actId="2711"/>
          <ac:picMkLst>
            <pc:docMk/>
            <pc:sldMasterMk cId="2492940549" sldId="2147483650"/>
            <ac:picMk id="35" creationId="{00000000-0000-0000-0000-000000000000}"/>
          </ac:picMkLst>
        </pc:picChg>
        <pc:sldLayoutChg chg="modSp mod">
          <pc:chgData name="Danielle" userId="e2554c37-e717-43a0-ba79-1183ca921ccd" providerId="ADAL" clId="{C0358C14-FA7F-4DA7-8E46-A5A92BD71160}" dt="2020-05-14T09:32:40.783" v="10" actId="1035"/>
          <pc:sldLayoutMkLst>
            <pc:docMk/>
            <pc:sldMasterMk cId="2492940549" sldId="2147483650"/>
            <pc:sldLayoutMk cId="1144820073" sldId="2147483663"/>
          </pc:sldLayoutMkLst>
          <pc:spChg chg="mod">
            <ac:chgData name="Danielle" userId="e2554c37-e717-43a0-ba79-1183ca921ccd" providerId="ADAL" clId="{C0358C14-FA7F-4DA7-8E46-A5A92BD71160}" dt="2020-05-14T09:32:32.965" v="5" actId="13822"/>
            <ac:spMkLst>
              <pc:docMk/>
              <pc:sldMasterMk cId="2492940549" sldId="2147483650"/>
              <pc:sldLayoutMk cId="1144820073" sldId="2147483663"/>
              <ac:spMk id="2" creationId="{00000000-0000-0000-0000-000000000000}"/>
            </ac:spMkLst>
          </pc:spChg>
          <pc:spChg chg="mod">
            <ac:chgData name="Danielle" userId="e2554c37-e717-43a0-ba79-1183ca921ccd" providerId="ADAL" clId="{C0358C14-FA7F-4DA7-8E46-A5A92BD71160}" dt="2020-05-14T09:32:32.965" v="5" actId="13822"/>
            <ac:spMkLst>
              <pc:docMk/>
              <pc:sldMasterMk cId="2492940549" sldId="2147483650"/>
              <pc:sldLayoutMk cId="1144820073" sldId="2147483663"/>
              <ac:spMk id="8" creationId="{00000000-0000-0000-0000-000000000000}"/>
            </ac:spMkLst>
          </pc:spChg>
          <pc:spChg chg="mod">
            <ac:chgData name="Danielle" userId="e2554c37-e717-43a0-ba79-1183ca921ccd" providerId="ADAL" clId="{C0358C14-FA7F-4DA7-8E46-A5A92BD71160}" dt="2020-05-14T09:32:40.783" v="10" actId="1035"/>
            <ac:spMkLst>
              <pc:docMk/>
              <pc:sldMasterMk cId="2492940549" sldId="2147483650"/>
              <pc:sldLayoutMk cId="1144820073" sldId="2147483663"/>
              <ac:spMk id="9" creationId="{00000000-0000-0000-0000-000000000000}"/>
            </ac:spMkLst>
          </pc:spChg>
          <pc:spChg chg="mod">
            <ac:chgData name="Danielle" userId="e2554c37-e717-43a0-ba79-1183ca921ccd" providerId="ADAL" clId="{C0358C14-FA7F-4DA7-8E46-A5A92BD71160}" dt="2020-05-14T09:32:36.380" v="8" actId="1036"/>
            <ac:spMkLst>
              <pc:docMk/>
              <pc:sldMasterMk cId="2492940549" sldId="2147483650"/>
              <pc:sldLayoutMk cId="1144820073" sldId="2147483663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C0358C14-FA7F-4DA7-8E46-A5A92BD71160}" dt="2020-05-14T09:32:32.965" v="5" actId="13822"/>
            <ac:cxnSpMkLst>
              <pc:docMk/>
              <pc:sldMasterMk cId="2492940549" sldId="2147483650"/>
              <pc:sldLayoutMk cId="1144820073" sldId="2147483663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C0358C14-FA7F-4DA7-8E46-A5A92BD71160}" dt="2020-05-14T09:32:32.965" v="5" actId="13822"/>
            <ac:cxnSpMkLst>
              <pc:docMk/>
              <pc:sldMasterMk cId="2492940549" sldId="2147483650"/>
              <pc:sldLayoutMk cId="1144820073" sldId="2147483663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C0358C14-FA7F-4DA7-8E46-A5A92BD71160}" dt="2020-05-14T09:32:32.965" v="5" actId="13822"/>
            <ac:cxnSpMkLst>
              <pc:docMk/>
              <pc:sldMasterMk cId="2492940549" sldId="2147483650"/>
              <pc:sldLayoutMk cId="1144820073" sldId="2147483663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C0358C14-FA7F-4DA7-8E46-A5A92BD71160}" dt="2020-05-14T09:32:32.965" v="5" actId="13822"/>
            <ac:cxnSpMkLst>
              <pc:docMk/>
              <pc:sldMasterMk cId="2492940549" sldId="2147483650"/>
              <pc:sldLayoutMk cId="1144820073" sldId="2147483663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C0358C14-FA7F-4DA7-8E46-A5A92BD71160}" dt="2020-05-14T09:32:32.965" v="5" actId="13822"/>
            <ac:cxnSpMkLst>
              <pc:docMk/>
              <pc:sldMasterMk cId="2492940549" sldId="2147483650"/>
              <pc:sldLayoutMk cId="1144820073" sldId="2147483663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C0358C14-FA7F-4DA7-8E46-A5A92BD71160}" dt="2020-05-14T09:33:56.517" v="11" actId="2711"/>
          <pc:sldLayoutMkLst>
            <pc:docMk/>
            <pc:sldMasterMk cId="2492940549" sldId="2147483650"/>
            <pc:sldLayoutMk cId="1144820073" sldId="2147483664"/>
          </pc:sldLayoutMkLst>
          <pc:spChg chg="mod">
            <ac:chgData name="Danielle" userId="e2554c37-e717-43a0-ba79-1183ca921ccd" providerId="ADAL" clId="{C0358C14-FA7F-4DA7-8E46-A5A92BD71160}" dt="2020-05-14T09:33:56.517" v="11" actId="2711"/>
            <ac:spMkLst>
              <pc:docMk/>
              <pc:sldMasterMk cId="2492940549" sldId="2147483650"/>
              <pc:sldLayoutMk cId="1144820073" sldId="2147483664"/>
              <ac:spMk id="2" creationId="{00000000-0000-0000-0000-000000000000}"/>
            </ac:spMkLst>
          </pc:spChg>
          <pc:spChg chg="mod">
            <ac:chgData name="Danielle" userId="e2554c37-e717-43a0-ba79-1183ca921ccd" providerId="ADAL" clId="{C0358C14-FA7F-4DA7-8E46-A5A92BD71160}" dt="2020-05-14T09:33:56.517" v="11" actId="2711"/>
            <ac:spMkLst>
              <pc:docMk/>
              <pc:sldMasterMk cId="2492940549" sldId="2147483650"/>
              <pc:sldLayoutMk cId="1144820073" sldId="2147483664"/>
              <ac:spMk id="3" creationId="{00000000-0000-0000-0000-000000000000}"/>
            </ac:spMkLst>
          </pc:spChg>
        </pc:sldLayoutChg>
        <pc:sldLayoutChg chg="modSp">
          <pc:chgData name="Danielle" userId="e2554c37-e717-43a0-ba79-1183ca921ccd" providerId="ADAL" clId="{C0358C14-FA7F-4DA7-8E46-A5A92BD71160}" dt="2020-05-14T09:32:21.367" v="3" actId="2711"/>
          <pc:sldLayoutMkLst>
            <pc:docMk/>
            <pc:sldMasterMk cId="2492940549" sldId="2147483650"/>
            <pc:sldLayoutMk cId="1633643332" sldId="2147483665"/>
          </pc:sldLayoutMkLst>
          <pc:spChg chg="mod">
            <ac:chgData name="Danielle" userId="e2554c37-e717-43a0-ba79-1183ca921ccd" providerId="ADAL" clId="{C0358C14-FA7F-4DA7-8E46-A5A92BD71160}" dt="2020-05-14T09:32:21.367" v="3" actId="2711"/>
            <ac:spMkLst>
              <pc:docMk/>
              <pc:sldMasterMk cId="2492940549" sldId="2147483650"/>
              <pc:sldLayoutMk cId="1633643332" sldId="2147483665"/>
              <ac:spMk id="7" creationId="{00000000-0000-0000-0000-000000000000}"/>
            </ac:spMkLst>
          </pc:spChg>
        </pc:sldLayoutChg>
        <pc:sldLayoutChg chg="modSp mod">
          <pc:chgData name="Danielle" userId="e2554c37-e717-43a0-ba79-1183ca921ccd" providerId="ADAL" clId="{C0358C14-FA7F-4DA7-8E46-A5A92BD71160}" dt="2020-05-14T09:34:01.906" v="12" actId="2711"/>
          <pc:sldLayoutMkLst>
            <pc:docMk/>
            <pc:sldMasterMk cId="2492940549" sldId="2147483650"/>
            <pc:sldLayoutMk cId="2999082406" sldId="2147483666"/>
          </pc:sldLayoutMkLst>
          <pc:spChg chg="mod">
            <ac:chgData name="Danielle" userId="e2554c37-e717-43a0-ba79-1183ca921ccd" providerId="ADAL" clId="{C0358C14-FA7F-4DA7-8E46-A5A92BD71160}" dt="2020-05-14T09:34:01.906" v="12" actId="2711"/>
            <ac:spMkLst>
              <pc:docMk/>
              <pc:sldMasterMk cId="2492940549" sldId="2147483650"/>
              <pc:sldLayoutMk cId="2999082406" sldId="2147483666"/>
              <ac:spMk id="3" creationId="{00000000-0000-0000-0000-000000000000}"/>
            </ac:spMkLst>
          </pc:spChg>
          <pc:spChg chg="mod">
            <ac:chgData name="Danielle" userId="e2554c37-e717-43a0-ba79-1183ca921ccd" providerId="ADAL" clId="{C0358C14-FA7F-4DA7-8E46-A5A92BD71160}" dt="2020-05-14T09:34:01.906" v="12" actId="2711"/>
            <ac:spMkLst>
              <pc:docMk/>
              <pc:sldMasterMk cId="2492940549" sldId="2147483650"/>
              <pc:sldLayoutMk cId="2999082406" sldId="2147483666"/>
              <ac:spMk id="4" creationId="{00000000-0000-0000-0000-000000000000}"/>
            </ac:spMkLst>
          </pc:spChg>
        </pc:sldLayoutChg>
        <pc:sldLayoutChg chg="modSp mod">
          <pc:chgData name="Danielle" userId="e2554c37-e717-43a0-ba79-1183ca921ccd" providerId="ADAL" clId="{C0358C14-FA7F-4DA7-8E46-A5A92BD71160}" dt="2020-05-14T09:34:09.905" v="13" actId="2711"/>
          <pc:sldLayoutMkLst>
            <pc:docMk/>
            <pc:sldMasterMk cId="2492940549" sldId="2147483650"/>
            <pc:sldLayoutMk cId="3123579352" sldId="2147483667"/>
          </pc:sldLayoutMkLst>
          <pc:spChg chg="mod">
            <ac:chgData name="Danielle" userId="e2554c37-e717-43a0-ba79-1183ca921ccd" providerId="ADAL" clId="{C0358C14-FA7F-4DA7-8E46-A5A92BD71160}" dt="2020-05-14T09:34:09.905" v="13" actId="2711"/>
            <ac:spMkLst>
              <pc:docMk/>
              <pc:sldMasterMk cId="2492940549" sldId="2147483650"/>
              <pc:sldLayoutMk cId="3123579352" sldId="2147483667"/>
              <ac:spMk id="3" creationId="{00000000-0000-0000-0000-000000000000}"/>
            </ac:spMkLst>
          </pc:spChg>
          <pc:spChg chg="mod">
            <ac:chgData name="Danielle" userId="e2554c37-e717-43a0-ba79-1183ca921ccd" providerId="ADAL" clId="{C0358C14-FA7F-4DA7-8E46-A5A92BD71160}" dt="2020-05-14T09:34:09.905" v="13" actId="2711"/>
            <ac:spMkLst>
              <pc:docMk/>
              <pc:sldMasterMk cId="2492940549" sldId="2147483650"/>
              <pc:sldLayoutMk cId="3123579352" sldId="2147483667"/>
              <ac:spMk id="4" creationId="{00000000-0000-0000-0000-000000000000}"/>
            </ac:spMkLst>
          </pc:spChg>
        </pc:sldLayoutChg>
      </pc:sldMasterChg>
    </pc:docChg>
  </pc:docChgLst>
  <pc:docChgLst>
    <pc:chgData name="Danielle Moosajee" userId="bc3dd2a9c4f0d304" providerId="LiveId" clId="{6D2A62F9-DECF-4FD6-9245-ECCECCD16693}"/>
    <pc:docChg chg="undo custSel addSld delSld modSld sldOrd modMainMaster">
      <pc:chgData name="Danielle Moosajee" userId="bc3dd2a9c4f0d304" providerId="LiveId" clId="{6D2A62F9-DECF-4FD6-9245-ECCECCD16693}" dt="2018-07-19T11:45:33.855" v="3689" actId="20577"/>
      <pc:docMkLst>
        <pc:docMk/>
      </pc:docMkLst>
      <pc:sldChg chg="addSp delSp add del">
        <pc:chgData name="Danielle Moosajee" userId="bc3dd2a9c4f0d304" providerId="LiveId" clId="{6D2A62F9-DECF-4FD6-9245-ECCECCD16693}" dt="2018-07-19T07:43:03.689" v="3"/>
        <pc:sldMkLst>
          <pc:docMk/>
          <pc:sldMk cId="0" sldId="259"/>
        </pc:sldMkLst>
        <pc:spChg chg="add del">
          <ac:chgData name="Danielle Moosajee" userId="bc3dd2a9c4f0d304" providerId="LiveId" clId="{6D2A62F9-DECF-4FD6-9245-ECCECCD16693}" dt="2018-07-19T07:43:02.994" v="2" actId="478"/>
          <ac:spMkLst>
            <pc:docMk/>
            <pc:sldMk cId="0" sldId="259"/>
            <ac:spMk id="4098" creationId="{8D6227B7-D41B-4853-BD4F-C9218E16BA86}"/>
          </ac:spMkLst>
        </pc:spChg>
      </pc:sldChg>
      <pc:sldChg chg="add del">
        <pc:chgData name="Danielle Moosajee" userId="bc3dd2a9c4f0d304" providerId="LiveId" clId="{6D2A62F9-DECF-4FD6-9245-ECCECCD16693}" dt="2018-07-19T07:43:03.689" v="3"/>
        <pc:sldMkLst>
          <pc:docMk/>
          <pc:sldMk cId="0" sldId="260"/>
        </pc:sldMkLst>
      </pc:sldChg>
      <pc:sldChg chg="add del">
        <pc:chgData name="Danielle Moosajee" userId="bc3dd2a9c4f0d304" providerId="LiveId" clId="{6D2A62F9-DECF-4FD6-9245-ECCECCD16693}" dt="2018-07-19T07:43:03.689" v="3"/>
        <pc:sldMkLst>
          <pc:docMk/>
          <pc:sldMk cId="0" sldId="263"/>
        </pc:sldMkLst>
      </pc:sldChg>
      <pc:sldChg chg="add del">
        <pc:chgData name="Danielle Moosajee" userId="bc3dd2a9c4f0d304" providerId="LiveId" clId="{6D2A62F9-DECF-4FD6-9245-ECCECCD16693}" dt="2018-07-19T07:43:03.689" v="3"/>
        <pc:sldMkLst>
          <pc:docMk/>
          <pc:sldMk cId="0" sldId="264"/>
        </pc:sldMkLst>
      </pc:sldChg>
      <pc:sldChg chg="add del">
        <pc:chgData name="Danielle Moosajee" userId="bc3dd2a9c4f0d304" providerId="LiveId" clId="{6D2A62F9-DECF-4FD6-9245-ECCECCD16693}" dt="2018-07-19T07:43:03.689" v="3"/>
        <pc:sldMkLst>
          <pc:docMk/>
          <pc:sldMk cId="0" sldId="265"/>
        </pc:sldMkLst>
      </pc:sldChg>
      <pc:sldChg chg="addSp modSp modAnim">
        <pc:chgData name="Danielle Moosajee" userId="bc3dd2a9c4f0d304" providerId="LiveId" clId="{6D2A62F9-DECF-4FD6-9245-ECCECCD16693}" dt="2018-07-19T07:51:08.494" v="185"/>
        <pc:sldMkLst>
          <pc:docMk/>
          <pc:sldMk cId="861314220" sldId="281"/>
        </pc:sldMkLst>
        <pc:spChg chg="add mod">
          <ac:chgData name="Danielle Moosajee" userId="bc3dd2a9c4f0d304" providerId="LiveId" clId="{6D2A62F9-DECF-4FD6-9245-ECCECCD16693}" dt="2018-07-19T07:45:06.222" v="7" actId="14100"/>
          <ac:spMkLst>
            <pc:docMk/>
            <pc:sldMk cId="861314220" sldId="281"/>
            <ac:spMk id="2" creationId="{4628C375-F5AE-4A7D-9707-1815206325CA}"/>
          </ac:spMkLst>
        </pc:spChg>
        <pc:spChg chg="add mod">
          <ac:chgData name="Danielle Moosajee" userId="bc3dd2a9c4f0d304" providerId="LiveId" clId="{6D2A62F9-DECF-4FD6-9245-ECCECCD16693}" dt="2018-07-19T07:50:12.961" v="164" actId="14100"/>
          <ac:spMkLst>
            <pc:docMk/>
            <pc:sldMk cId="861314220" sldId="281"/>
            <ac:spMk id="4" creationId="{99ED2A75-1A1A-4109-9D66-65D143688527}"/>
          </ac:spMkLst>
        </pc:spChg>
        <pc:picChg chg="add mod">
          <ac:chgData name="Danielle Moosajee" userId="bc3dd2a9c4f0d304" providerId="LiveId" clId="{6D2A62F9-DECF-4FD6-9245-ECCECCD16693}" dt="2018-07-19T07:49:55.389" v="155" actId="1076"/>
          <ac:picMkLst>
            <pc:docMk/>
            <pc:sldMk cId="861314220" sldId="281"/>
            <ac:picMk id="3" creationId="{87530180-F6D4-4468-9C4D-13865CB2F1A4}"/>
          </ac:picMkLst>
        </pc:picChg>
        <pc:picChg chg="add mod">
          <ac:chgData name="Danielle Moosajee" userId="bc3dd2a9c4f0d304" providerId="LiveId" clId="{6D2A62F9-DECF-4FD6-9245-ECCECCD16693}" dt="2018-07-19T07:50:29.733" v="176" actId="1076"/>
          <ac:picMkLst>
            <pc:docMk/>
            <pc:sldMk cId="861314220" sldId="281"/>
            <ac:picMk id="6" creationId="{8656359C-D855-4EF7-A8FF-5AF7AF3CB1FE}"/>
          </ac:picMkLst>
        </pc:picChg>
        <pc:picChg chg="add mod">
          <ac:chgData name="Danielle Moosajee" userId="bc3dd2a9c4f0d304" providerId="LiveId" clId="{6D2A62F9-DECF-4FD6-9245-ECCECCD16693}" dt="2018-07-19T07:50:03.062" v="160" actId="1076"/>
          <ac:picMkLst>
            <pc:docMk/>
            <pc:sldMk cId="861314220" sldId="281"/>
            <ac:picMk id="7" creationId="{22083632-1681-452C-8C86-71F3A2079A06}"/>
          </ac:picMkLst>
        </pc:picChg>
        <pc:picChg chg="add mod">
          <ac:chgData name="Danielle Moosajee" userId="bc3dd2a9c4f0d304" providerId="LiveId" clId="{6D2A62F9-DECF-4FD6-9245-ECCECCD16693}" dt="2018-07-19T07:50:30.720" v="177" actId="1076"/>
          <ac:picMkLst>
            <pc:docMk/>
            <pc:sldMk cId="861314220" sldId="281"/>
            <ac:picMk id="8" creationId="{7BC7CFD2-C2FE-4621-A7D1-154E1C094004}"/>
          </ac:picMkLst>
        </pc:picChg>
        <pc:picChg chg="add mod">
          <ac:chgData name="Danielle Moosajee" userId="bc3dd2a9c4f0d304" providerId="LiveId" clId="{6D2A62F9-DECF-4FD6-9245-ECCECCD16693}" dt="2018-07-19T07:50:32.806" v="178" actId="1076"/>
          <ac:picMkLst>
            <pc:docMk/>
            <pc:sldMk cId="861314220" sldId="281"/>
            <ac:picMk id="9" creationId="{6622A2EB-A88D-4ACB-9C96-FA674EEB5374}"/>
          </ac:picMkLst>
        </pc:picChg>
        <pc:picChg chg="add mod">
          <ac:chgData name="Danielle Moosajee" userId="bc3dd2a9c4f0d304" providerId="LiveId" clId="{6D2A62F9-DECF-4FD6-9245-ECCECCD16693}" dt="2018-07-19T07:50:14.898" v="165" actId="1076"/>
          <ac:picMkLst>
            <pc:docMk/>
            <pc:sldMk cId="861314220" sldId="281"/>
            <ac:picMk id="1026" creationId="{70A3B19E-B666-4B6A-9CD7-AFB1B3142DE5}"/>
          </ac:picMkLst>
        </pc:picChg>
      </pc:sldChg>
      <pc:sldChg chg="addSp delSp modSp modAnim">
        <pc:chgData name="Danielle Moosajee" userId="bc3dd2a9c4f0d304" providerId="LiveId" clId="{6D2A62F9-DECF-4FD6-9245-ECCECCD16693}" dt="2018-07-19T08:50:18.068" v="1565" actId="6549"/>
        <pc:sldMkLst>
          <pc:docMk/>
          <pc:sldMk cId="3481494680" sldId="282"/>
        </pc:sldMkLst>
        <pc:spChg chg="add del mod">
          <ac:chgData name="Danielle Moosajee" userId="bc3dd2a9c4f0d304" providerId="LiveId" clId="{6D2A62F9-DECF-4FD6-9245-ECCECCD16693}" dt="2018-07-19T08:33:21.465" v="999"/>
          <ac:spMkLst>
            <pc:docMk/>
            <pc:sldMk cId="3481494680" sldId="282"/>
            <ac:spMk id="2" creationId="{B8B7FF2B-76D5-4075-AAC5-DF88E7F91AD0}"/>
          </ac:spMkLst>
        </pc:spChg>
        <pc:spChg chg="add del mod">
          <ac:chgData name="Danielle Moosajee" userId="bc3dd2a9c4f0d304" providerId="LiveId" clId="{6D2A62F9-DECF-4FD6-9245-ECCECCD16693}" dt="2018-07-19T08:34:01.463" v="1014"/>
          <ac:spMkLst>
            <pc:docMk/>
            <pc:sldMk cId="3481494680" sldId="282"/>
            <ac:spMk id="3" creationId="{2180FC50-4F23-43D5-A728-6BD3A8884D52}"/>
          </ac:spMkLst>
        </pc:spChg>
        <pc:spChg chg="add del">
          <ac:chgData name="Danielle Moosajee" userId="bc3dd2a9c4f0d304" providerId="LiveId" clId="{6D2A62F9-DECF-4FD6-9245-ECCECCD16693}" dt="2018-07-19T08:35:57.511" v="1118" actId="478"/>
          <ac:spMkLst>
            <pc:docMk/>
            <pc:sldMk cId="3481494680" sldId="282"/>
            <ac:spMk id="4" creationId="{442AE3F5-5BC6-46AA-9AC3-BEBF69E633DE}"/>
          </ac:spMkLst>
        </pc:spChg>
        <pc:spChg chg="add del mod">
          <ac:chgData name="Danielle Moosajee" userId="bc3dd2a9c4f0d304" providerId="LiveId" clId="{6D2A62F9-DECF-4FD6-9245-ECCECCD16693}" dt="2018-07-19T08:35:14.803" v="1073"/>
          <ac:spMkLst>
            <pc:docMk/>
            <pc:sldMk cId="3481494680" sldId="282"/>
            <ac:spMk id="5" creationId="{7BA7CAED-F181-467A-9F2A-D22C9A39B7A7}"/>
          </ac:spMkLst>
        </pc:spChg>
        <pc:spChg chg="add del mod">
          <ac:chgData name="Danielle Moosajee" userId="bc3dd2a9c4f0d304" providerId="LiveId" clId="{6D2A62F9-DECF-4FD6-9245-ECCECCD16693}" dt="2018-07-19T08:35:52.754" v="1115"/>
          <ac:spMkLst>
            <pc:docMk/>
            <pc:sldMk cId="3481494680" sldId="282"/>
            <ac:spMk id="6" creationId="{F1B3CF2C-13E9-4263-8C6D-1D3AE2628813}"/>
          </ac:spMkLst>
        </pc:spChg>
        <pc:spChg chg="add mod">
          <ac:chgData name="Danielle Moosajee" userId="bc3dd2a9c4f0d304" providerId="LiveId" clId="{6D2A62F9-DECF-4FD6-9245-ECCECCD16693}" dt="2018-07-19T08:50:18.068" v="1565" actId="6549"/>
          <ac:spMkLst>
            <pc:docMk/>
            <pc:sldMk cId="3481494680" sldId="282"/>
            <ac:spMk id="7" creationId="{B994D31E-6E9F-47FB-94BF-4B1C8D4025ED}"/>
          </ac:spMkLst>
        </pc:spChg>
        <pc:spChg chg="add del">
          <ac:chgData name="Danielle Moosajee" userId="bc3dd2a9c4f0d304" providerId="LiveId" clId="{6D2A62F9-DECF-4FD6-9245-ECCECCD16693}" dt="2018-07-19T08:37:32.330" v="1139"/>
          <ac:spMkLst>
            <pc:docMk/>
            <pc:sldMk cId="3481494680" sldId="282"/>
            <ac:spMk id="8" creationId="{12B5870C-DAA0-4F52-B97C-A1F35C14209D}"/>
          </ac:spMkLst>
        </pc:spChg>
        <pc:spChg chg="add mod">
          <ac:chgData name="Danielle Moosajee" userId="bc3dd2a9c4f0d304" providerId="LiveId" clId="{6D2A62F9-DECF-4FD6-9245-ECCECCD16693}" dt="2018-07-19T08:48:30.253" v="1370" actId="14100"/>
          <ac:spMkLst>
            <pc:docMk/>
            <pc:sldMk cId="3481494680" sldId="282"/>
            <ac:spMk id="9" creationId="{5D98AA8F-C5E5-47D1-BDFF-9340CF9DFC68}"/>
          </ac:spMkLst>
        </pc:spChg>
      </pc:sldChg>
      <pc:sldChg chg="addSp modSp add modAnim">
        <pc:chgData name="Danielle Moosajee" userId="bc3dd2a9c4f0d304" providerId="LiveId" clId="{6D2A62F9-DECF-4FD6-9245-ECCECCD16693}" dt="2018-07-19T07:59:02.722" v="596" actId="1036"/>
        <pc:sldMkLst>
          <pc:docMk/>
          <pc:sldMk cId="1869164902" sldId="283"/>
        </pc:sldMkLst>
        <pc:spChg chg="add mod">
          <ac:chgData name="Danielle Moosajee" userId="bc3dd2a9c4f0d304" providerId="LiveId" clId="{6D2A62F9-DECF-4FD6-9245-ECCECCD16693}" dt="2018-07-19T07:58:59.233" v="592" actId="20577"/>
          <ac:spMkLst>
            <pc:docMk/>
            <pc:sldMk cId="1869164902" sldId="283"/>
            <ac:spMk id="2" creationId="{54A49CBB-5055-476A-9F33-58DF10E44746}"/>
          </ac:spMkLst>
        </pc:spChg>
        <pc:spChg chg="add mod">
          <ac:chgData name="Danielle Moosajee" userId="bc3dd2a9c4f0d304" providerId="LiveId" clId="{6D2A62F9-DECF-4FD6-9245-ECCECCD16693}" dt="2018-07-19T07:59:02.722" v="596" actId="1036"/>
          <ac:spMkLst>
            <pc:docMk/>
            <pc:sldMk cId="1869164902" sldId="283"/>
            <ac:spMk id="3" creationId="{13255463-E2E3-4FDB-A752-A328C0541DE3}"/>
          </ac:spMkLst>
        </pc:spChg>
      </pc:sldChg>
      <pc:sldChg chg="addSp delSp modSp add modAnim">
        <pc:chgData name="Danielle Moosajee" userId="bc3dd2a9c4f0d304" providerId="LiveId" clId="{6D2A62F9-DECF-4FD6-9245-ECCECCD16693}" dt="2018-07-19T08:44:16.406" v="1356" actId="20577"/>
        <pc:sldMkLst>
          <pc:docMk/>
          <pc:sldMk cId="1821789463" sldId="284"/>
        </pc:sldMkLst>
        <pc:spChg chg="add mod">
          <ac:chgData name="Danielle Moosajee" userId="bc3dd2a9c4f0d304" providerId="LiveId" clId="{6D2A62F9-DECF-4FD6-9245-ECCECCD16693}" dt="2018-07-19T08:38:56.603" v="1178" actId="1076"/>
          <ac:spMkLst>
            <pc:docMk/>
            <pc:sldMk cId="1821789463" sldId="284"/>
            <ac:spMk id="2" creationId="{C294D61F-95D0-4851-9AB3-809904025DFA}"/>
          </ac:spMkLst>
        </pc:spChg>
        <pc:spChg chg="add mod">
          <ac:chgData name="Danielle Moosajee" userId="bc3dd2a9c4f0d304" providerId="LiveId" clId="{6D2A62F9-DECF-4FD6-9245-ECCECCD16693}" dt="2018-07-19T08:44:16.406" v="1356" actId="20577"/>
          <ac:spMkLst>
            <pc:docMk/>
            <pc:sldMk cId="1821789463" sldId="284"/>
            <ac:spMk id="3" creationId="{F651AE3D-FE4D-4B93-A363-C4809C4AC7C8}"/>
          </ac:spMkLst>
        </pc:spChg>
        <pc:spChg chg="add mod">
          <ac:chgData name="Danielle Moosajee" userId="bc3dd2a9c4f0d304" providerId="LiveId" clId="{6D2A62F9-DECF-4FD6-9245-ECCECCD16693}" dt="2018-07-19T08:40:25.530" v="1206" actId="1076"/>
          <ac:spMkLst>
            <pc:docMk/>
            <pc:sldMk cId="1821789463" sldId="284"/>
            <ac:spMk id="4" creationId="{9A71E69F-43DF-4F3F-8F35-ABD8372CD21A}"/>
          </ac:spMkLst>
        </pc:spChg>
        <pc:spChg chg="add del mod">
          <ac:chgData name="Danielle Moosajee" userId="bc3dd2a9c4f0d304" providerId="LiveId" clId="{6D2A62F9-DECF-4FD6-9245-ECCECCD16693}" dt="2018-07-19T08:39:54.246" v="1195"/>
          <ac:spMkLst>
            <pc:docMk/>
            <pc:sldMk cId="1821789463" sldId="284"/>
            <ac:spMk id="5" creationId="{EFBAE6B8-72E9-47F7-BFEE-7CDADB12B46D}"/>
          </ac:spMkLst>
        </pc:spChg>
        <pc:spChg chg="add mod">
          <ac:chgData name="Danielle Moosajee" userId="bc3dd2a9c4f0d304" providerId="LiveId" clId="{6D2A62F9-DECF-4FD6-9245-ECCECCD16693}" dt="2018-07-19T08:40:32.064" v="1209" actId="208"/>
          <ac:spMkLst>
            <pc:docMk/>
            <pc:sldMk cId="1821789463" sldId="284"/>
            <ac:spMk id="6" creationId="{4AF93E11-2AF8-4E7C-8F76-A7F2A99AAF74}"/>
          </ac:spMkLst>
        </pc:spChg>
        <pc:spChg chg="mod">
          <ac:chgData name="Danielle Moosajee" userId="bc3dd2a9c4f0d304" providerId="LiveId" clId="{6D2A62F9-DECF-4FD6-9245-ECCECCD16693}" dt="2018-07-19T08:38:01.975" v="1161" actId="20577"/>
          <ac:spMkLst>
            <pc:docMk/>
            <pc:sldMk cId="1821789463" sldId="284"/>
            <ac:spMk id="7" creationId="{B994D31E-6E9F-47FB-94BF-4B1C8D4025ED}"/>
          </ac:spMkLst>
        </pc:spChg>
        <pc:spChg chg="add mod">
          <ac:chgData name="Danielle Moosajee" userId="bc3dd2a9c4f0d304" providerId="LiveId" clId="{6D2A62F9-DECF-4FD6-9245-ECCECCD16693}" dt="2018-07-19T08:40:51.553" v="1219" actId="208"/>
          <ac:spMkLst>
            <pc:docMk/>
            <pc:sldMk cId="1821789463" sldId="284"/>
            <ac:spMk id="8" creationId="{85D4DBF4-D034-43D4-ACED-B69F88BBCD9B}"/>
          </ac:spMkLst>
        </pc:spChg>
        <pc:spChg chg="add mod">
          <ac:chgData name="Danielle Moosajee" userId="bc3dd2a9c4f0d304" providerId="LiveId" clId="{6D2A62F9-DECF-4FD6-9245-ECCECCD16693}" dt="2018-07-19T08:41:06.883" v="1225" actId="6549"/>
          <ac:spMkLst>
            <pc:docMk/>
            <pc:sldMk cId="1821789463" sldId="284"/>
            <ac:spMk id="9" creationId="{75D87D0B-E625-4027-BB05-21899FB513EE}"/>
          </ac:spMkLst>
        </pc:spChg>
        <pc:spChg chg="add mod">
          <ac:chgData name="Danielle Moosajee" userId="bc3dd2a9c4f0d304" providerId="LiveId" clId="{6D2A62F9-DECF-4FD6-9245-ECCECCD16693}" dt="2018-07-19T08:41:36.745" v="1251" actId="208"/>
          <ac:spMkLst>
            <pc:docMk/>
            <pc:sldMk cId="1821789463" sldId="284"/>
            <ac:spMk id="10" creationId="{B5068185-5226-4448-8422-836FABF8BB8A}"/>
          </ac:spMkLst>
        </pc:spChg>
        <pc:spChg chg="add mod">
          <ac:chgData name="Danielle Moosajee" userId="bc3dd2a9c4f0d304" providerId="LiveId" clId="{6D2A62F9-DECF-4FD6-9245-ECCECCD16693}" dt="2018-07-19T08:43:05.740" v="1348" actId="1076"/>
          <ac:spMkLst>
            <pc:docMk/>
            <pc:sldMk cId="1821789463" sldId="284"/>
            <ac:spMk id="11" creationId="{FFA85E58-523F-46F7-8305-D0EE6B5C3049}"/>
          </ac:spMkLst>
        </pc:spChg>
      </pc:sldChg>
      <pc:sldChg chg="addSp modSp add modAnim">
        <pc:chgData name="Danielle Moosajee" userId="bc3dd2a9c4f0d304" providerId="LiveId" clId="{6D2A62F9-DECF-4FD6-9245-ECCECCD16693}" dt="2018-07-19T09:42:58.941" v="2565"/>
        <pc:sldMkLst>
          <pc:docMk/>
          <pc:sldMk cId="3100685235" sldId="285"/>
        </pc:sldMkLst>
        <pc:spChg chg="add mod">
          <ac:chgData name="Danielle Moosajee" userId="bc3dd2a9c4f0d304" providerId="LiveId" clId="{6D2A62F9-DECF-4FD6-9245-ECCECCD16693}" dt="2018-07-19T08:57:02.041" v="1754" actId="2710"/>
          <ac:spMkLst>
            <pc:docMk/>
            <pc:sldMk cId="3100685235" sldId="285"/>
            <ac:spMk id="2" creationId="{B0E635F6-088B-46DF-B8AC-03637FF92B7E}"/>
          </ac:spMkLst>
        </pc:spChg>
      </pc:sldChg>
      <pc:sldChg chg="addSp modSp add modAnim">
        <pc:chgData name="Danielle Moosajee" userId="bc3dd2a9c4f0d304" providerId="LiveId" clId="{6D2A62F9-DECF-4FD6-9245-ECCECCD16693}" dt="2018-07-19T09:22:42.965" v="2192" actId="1037"/>
        <pc:sldMkLst>
          <pc:docMk/>
          <pc:sldMk cId="1769602266" sldId="286"/>
        </pc:sldMkLst>
        <pc:spChg chg="add mod">
          <ac:chgData name="Danielle Moosajee" userId="bc3dd2a9c4f0d304" providerId="LiveId" clId="{6D2A62F9-DECF-4FD6-9245-ECCECCD16693}" dt="2018-07-19T09:22:18.595" v="2185" actId="20577"/>
          <ac:spMkLst>
            <pc:docMk/>
            <pc:sldMk cId="1769602266" sldId="286"/>
            <ac:spMk id="2" creationId="{91FD744C-6438-4016-920D-B7D3CF5A2A7C}"/>
          </ac:spMkLst>
        </pc:spChg>
        <pc:spChg chg="add mod">
          <ac:chgData name="Danielle Moosajee" userId="bc3dd2a9c4f0d304" providerId="LiveId" clId="{6D2A62F9-DECF-4FD6-9245-ECCECCD16693}" dt="2018-07-19T09:20:52.320" v="2153" actId="14100"/>
          <ac:spMkLst>
            <pc:docMk/>
            <pc:sldMk cId="1769602266" sldId="286"/>
            <ac:spMk id="3" creationId="{BDE2240E-E2C1-496A-B85C-D7C1A6A0FAA3}"/>
          </ac:spMkLst>
        </pc:spChg>
        <pc:spChg chg="add mod">
          <ac:chgData name="Danielle Moosajee" userId="bc3dd2a9c4f0d304" providerId="LiveId" clId="{6D2A62F9-DECF-4FD6-9245-ECCECCD16693}" dt="2018-07-19T09:22:22.942" v="2186" actId="1076"/>
          <ac:spMkLst>
            <pc:docMk/>
            <pc:sldMk cId="1769602266" sldId="286"/>
            <ac:spMk id="4" creationId="{EF41C13F-148F-486D-9F87-24783FD012D1}"/>
          </ac:spMkLst>
        </pc:spChg>
        <pc:spChg chg="add mod">
          <ac:chgData name="Danielle Moosajee" userId="bc3dd2a9c4f0d304" providerId="LiveId" clId="{6D2A62F9-DECF-4FD6-9245-ECCECCD16693}" dt="2018-07-19T09:21:57.622" v="2173" actId="1076"/>
          <ac:spMkLst>
            <pc:docMk/>
            <pc:sldMk cId="1769602266" sldId="286"/>
            <ac:spMk id="5" creationId="{C8C1A691-34CC-4A24-9E5D-EA8FC55A0498}"/>
          </ac:spMkLst>
        </pc:spChg>
        <pc:spChg chg="add mod">
          <ac:chgData name="Danielle Moosajee" userId="bc3dd2a9c4f0d304" providerId="LiveId" clId="{6D2A62F9-DECF-4FD6-9245-ECCECCD16693}" dt="2018-07-19T09:22:42.965" v="2192" actId="1037"/>
          <ac:spMkLst>
            <pc:docMk/>
            <pc:sldMk cId="1769602266" sldId="286"/>
            <ac:spMk id="6" creationId="{826BF1E4-47F9-4561-8368-C01B16850BE5}"/>
          </ac:spMkLst>
        </pc:spChg>
      </pc:sldChg>
      <pc:sldChg chg="modSp add modAnim">
        <pc:chgData name="Danielle Moosajee" userId="bc3dd2a9c4f0d304" providerId="LiveId" clId="{6D2A62F9-DECF-4FD6-9245-ECCECCD16693}" dt="2018-07-19T09:42:53.458" v="2558"/>
        <pc:sldMkLst>
          <pc:docMk/>
          <pc:sldMk cId="866864740" sldId="287"/>
        </pc:sldMkLst>
        <pc:spChg chg="mod">
          <ac:chgData name="Danielle Moosajee" userId="bc3dd2a9c4f0d304" providerId="LiveId" clId="{6D2A62F9-DECF-4FD6-9245-ECCECCD16693}" dt="2018-07-19T09:16:12.201" v="2007" actId="20577"/>
          <ac:spMkLst>
            <pc:docMk/>
            <pc:sldMk cId="866864740" sldId="287"/>
            <ac:spMk id="2" creationId="{B0E635F6-088B-46DF-B8AC-03637FF92B7E}"/>
          </ac:spMkLst>
        </pc:spChg>
      </pc:sldChg>
      <pc:sldChg chg="modSp add ord">
        <pc:chgData name="Danielle Moosajee" userId="bc3dd2a9c4f0d304" providerId="LiveId" clId="{6D2A62F9-DECF-4FD6-9245-ECCECCD16693}" dt="2018-07-19T09:22:08.006" v="2179" actId="20577"/>
        <pc:sldMkLst>
          <pc:docMk/>
          <pc:sldMk cId="1969440556" sldId="288"/>
        </pc:sldMkLst>
        <pc:spChg chg="mod">
          <ac:chgData name="Danielle Moosajee" userId="bc3dd2a9c4f0d304" providerId="LiveId" clId="{6D2A62F9-DECF-4FD6-9245-ECCECCD16693}" dt="2018-07-19T09:22:08.006" v="2179" actId="20577"/>
          <ac:spMkLst>
            <pc:docMk/>
            <pc:sldMk cId="1969440556" sldId="288"/>
            <ac:spMk id="2" creationId="{91FD744C-6438-4016-920D-B7D3CF5A2A7C}"/>
          </ac:spMkLst>
        </pc:spChg>
      </pc:sldChg>
      <pc:sldChg chg="modSp add modAnim">
        <pc:chgData name="Danielle Moosajee" userId="bc3dd2a9c4f0d304" providerId="LiveId" clId="{6D2A62F9-DECF-4FD6-9245-ECCECCD16693}" dt="2018-07-19T09:23:38.778" v="2265"/>
        <pc:sldMkLst>
          <pc:docMk/>
          <pc:sldMk cId="4148972605" sldId="289"/>
        </pc:sldMkLst>
        <pc:spChg chg="mod">
          <ac:chgData name="Danielle Moosajee" userId="bc3dd2a9c4f0d304" providerId="LiveId" clId="{6D2A62F9-DECF-4FD6-9245-ECCECCD16693}" dt="2018-07-19T09:23:36.881" v="2264" actId="14100"/>
          <ac:spMkLst>
            <pc:docMk/>
            <pc:sldMk cId="4148972605" sldId="289"/>
            <ac:spMk id="3" creationId="{BDE2240E-E2C1-496A-B85C-D7C1A6A0FAA3}"/>
          </ac:spMkLst>
        </pc:spChg>
      </pc:sldChg>
      <pc:sldChg chg="addSp delSp modSp add delAnim modAnim">
        <pc:chgData name="Danielle Moosajee" userId="bc3dd2a9c4f0d304" providerId="LiveId" clId="{6D2A62F9-DECF-4FD6-9245-ECCECCD16693}" dt="2018-07-19T09:52:45.495" v="2644" actId="403"/>
        <pc:sldMkLst>
          <pc:docMk/>
          <pc:sldMk cId="2564153389" sldId="290"/>
        </pc:sldMkLst>
        <pc:spChg chg="mod">
          <ac:chgData name="Danielle Moosajee" userId="bc3dd2a9c4f0d304" providerId="LiveId" clId="{6D2A62F9-DECF-4FD6-9245-ECCECCD16693}" dt="2018-07-19T09:51:40.373" v="2623" actId="1076"/>
          <ac:spMkLst>
            <pc:docMk/>
            <pc:sldMk cId="2564153389" sldId="290"/>
            <ac:spMk id="2" creationId="{91FD744C-6438-4016-920D-B7D3CF5A2A7C}"/>
          </ac:spMkLst>
        </pc:spChg>
        <pc:spChg chg="del">
          <ac:chgData name="Danielle Moosajee" userId="bc3dd2a9c4f0d304" providerId="LiveId" clId="{6D2A62F9-DECF-4FD6-9245-ECCECCD16693}" dt="2018-07-19T09:24:05.884" v="2267" actId="478"/>
          <ac:spMkLst>
            <pc:docMk/>
            <pc:sldMk cId="2564153389" sldId="290"/>
            <ac:spMk id="3" creationId="{BDE2240E-E2C1-496A-B85C-D7C1A6A0FAA3}"/>
          </ac:spMkLst>
        </pc:spChg>
        <pc:spChg chg="del">
          <ac:chgData name="Danielle Moosajee" userId="bc3dd2a9c4f0d304" providerId="LiveId" clId="{6D2A62F9-DECF-4FD6-9245-ECCECCD16693}" dt="2018-07-19T09:51:50.611" v="2624" actId="478"/>
          <ac:spMkLst>
            <pc:docMk/>
            <pc:sldMk cId="2564153389" sldId="290"/>
            <ac:spMk id="4" creationId="{EF41C13F-148F-486D-9F87-24783FD012D1}"/>
          </ac:spMkLst>
        </pc:spChg>
        <pc:spChg chg="del">
          <ac:chgData name="Danielle Moosajee" userId="bc3dd2a9c4f0d304" providerId="LiveId" clId="{6D2A62F9-DECF-4FD6-9245-ECCECCD16693}" dt="2018-07-19T09:51:50.611" v="2624" actId="478"/>
          <ac:spMkLst>
            <pc:docMk/>
            <pc:sldMk cId="2564153389" sldId="290"/>
            <ac:spMk id="5" creationId="{C8C1A691-34CC-4A24-9E5D-EA8FC55A0498}"/>
          </ac:spMkLst>
        </pc:spChg>
        <pc:spChg chg="del">
          <ac:chgData name="Danielle Moosajee" userId="bc3dd2a9c4f0d304" providerId="LiveId" clId="{6D2A62F9-DECF-4FD6-9245-ECCECCD16693}" dt="2018-07-19T09:51:50.611" v="2624" actId="478"/>
          <ac:spMkLst>
            <pc:docMk/>
            <pc:sldMk cId="2564153389" sldId="290"/>
            <ac:spMk id="6" creationId="{826BF1E4-47F9-4561-8368-C01B16850BE5}"/>
          </ac:spMkLst>
        </pc:spChg>
        <pc:spChg chg="add mod">
          <ac:chgData name="Danielle Moosajee" userId="bc3dd2a9c4f0d304" providerId="LiveId" clId="{6D2A62F9-DECF-4FD6-9245-ECCECCD16693}" dt="2018-07-19T09:27:15.440" v="2384" actId="1076"/>
          <ac:spMkLst>
            <pc:docMk/>
            <pc:sldMk cId="2564153389" sldId="290"/>
            <ac:spMk id="7" creationId="{E90FA9D4-9AFD-401C-A4E6-D86563D12E27}"/>
          </ac:spMkLst>
        </pc:spChg>
        <pc:spChg chg="add del mod">
          <ac:chgData name="Danielle Moosajee" userId="bc3dd2a9c4f0d304" providerId="LiveId" clId="{6D2A62F9-DECF-4FD6-9245-ECCECCD16693}" dt="2018-07-19T09:51:50.611" v="2624" actId="478"/>
          <ac:spMkLst>
            <pc:docMk/>
            <pc:sldMk cId="2564153389" sldId="290"/>
            <ac:spMk id="8" creationId="{E365AD7C-C80F-4B87-B321-C62CFA122CE5}"/>
          </ac:spMkLst>
        </pc:spChg>
        <pc:spChg chg="add del mod">
          <ac:chgData name="Danielle Moosajee" userId="bc3dd2a9c4f0d304" providerId="LiveId" clId="{6D2A62F9-DECF-4FD6-9245-ECCECCD16693}" dt="2018-07-19T09:51:50.611" v="2624" actId="478"/>
          <ac:spMkLst>
            <pc:docMk/>
            <pc:sldMk cId="2564153389" sldId="290"/>
            <ac:spMk id="9" creationId="{BD2956E5-D3E7-4D8E-987C-9188226AC0AB}"/>
          </ac:spMkLst>
        </pc:spChg>
        <pc:spChg chg="add del mod">
          <ac:chgData name="Danielle Moosajee" userId="bc3dd2a9c4f0d304" providerId="LiveId" clId="{6D2A62F9-DECF-4FD6-9245-ECCECCD16693}" dt="2018-07-19T09:51:50.611" v="2624" actId="478"/>
          <ac:spMkLst>
            <pc:docMk/>
            <pc:sldMk cId="2564153389" sldId="290"/>
            <ac:spMk id="10" creationId="{D0DC4B73-713A-4656-B300-5E9ABCB24755}"/>
          </ac:spMkLst>
        </pc:spChg>
        <pc:spChg chg="add mod">
          <ac:chgData name="Danielle Moosajee" userId="bc3dd2a9c4f0d304" providerId="LiveId" clId="{6D2A62F9-DECF-4FD6-9245-ECCECCD16693}" dt="2018-07-19T09:52:45.495" v="2644" actId="403"/>
          <ac:spMkLst>
            <pc:docMk/>
            <pc:sldMk cId="2564153389" sldId="290"/>
            <ac:spMk id="11" creationId="{F8A44CF2-0F43-4AC4-AA3D-BF23CDB7ACDB}"/>
          </ac:spMkLst>
        </pc:spChg>
      </pc:sldChg>
      <pc:sldChg chg="addSp delSp modSp add delAnim modAnim">
        <pc:chgData name="Danielle Moosajee" userId="bc3dd2a9c4f0d304" providerId="LiveId" clId="{6D2A62F9-DECF-4FD6-9245-ECCECCD16693}" dt="2018-07-19T09:53:34.381" v="2667" actId="6549"/>
        <pc:sldMkLst>
          <pc:docMk/>
          <pc:sldMk cId="769541503" sldId="291"/>
        </pc:sldMkLst>
        <pc:spChg chg="mod">
          <ac:chgData name="Danielle Moosajee" userId="bc3dd2a9c4f0d304" providerId="LiveId" clId="{6D2A62F9-DECF-4FD6-9245-ECCECCD16693}" dt="2018-07-19T09:32:27.216" v="2396" actId="20577"/>
          <ac:spMkLst>
            <pc:docMk/>
            <pc:sldMk cId="769541503" sldId="291"/>
            <ac:spMk id="2" creationId="{91FD744C-6438-4016-920D-B7D3CF5A2A7C}"/>
          </ac:spMkLst>
        </pc:spChg>
        <pc:spChg chg="mod">
          <ac:chgData name="Danielle Moosajee" userId="bc3dd2a9c4f0d304" providerId="LiveId" clId="{6D2A62F9-DECF-4FD6-9245-ECCECCD16693}" dt="2018-07-19T09:32:42.567" v="2415" actId="1037"/>
          <ac:spMkLst>
            <pc:docMk/>
            <pc:sldMk cId="769541503" sldId="291"/>
            <ac:spMk id="4" creationId="{EF41C13F-148F-486D-9F87-24783FD012D1}"/>
          </ac:spMkLst>
        </pc:spChg>
        <pc:spChg chg="mod">
          <ac:chgData name="Danielle Moosajee" userId="bc3dd2a9c4f0d304" providerId="LiveId" clId="{6D2A62F9-DECF-4FD6-9245-ECCECCD16693}" dt="2018-07-19T09:32:55.003" v="2417" actId="1076"/>
          <ac:spMkLst>
            <pc:docMk/>
            <pc:sldMk cId="769541503" sldId="291"/>
            <ac:spMk id="5" creationId="{C8C1A691-34CC-4A24-9E5D-EA8FC55A0498}"/>
          </ac:spMkLst>
        </pc:spChg>
        <pc:spChg chg="mod">
          <ac:chgData name="Danielle Moosajee" userId="bc3dd2a9c4f0d304" providerId="LiveId" clId="{6D2A62F9-DECF-4FD6-9245-ECCECCD16693}" dt="2018-07-19T09:33:01.717" v="2419" actId="20577"/>
          <ac:spMkLst>
            <pc:docMk/>
            <pc:sldMk cId="769541503" sldId="291"/>
            <ac:spMk id="6" creationId="{826BF1E4-47F9-4561-8368-C01B16850BE5}"/>
          </ac:spMkLst>
        </pc:spChg>
        <pc:spChg chg="mod">
          <ac:chgData name="Danielle Moosajee" userId="bc3dd2a9c4f0d304" providerId="LiveId" clId="{6D2A62F9-DECF-4FD6-9245-ECCECCD16693}" dt="2018-07-19T09:34:57.526" v="2474" actId="6549"/>
          <ac:spMkLst>
            <pc:docMk/>
            <pc:sldMk cId="769541503" sldId="291"/>
            <ac:spMk id="7" creationId="{E90FA9D4-9AFD-401C-A4E6-D86563D12E27}"/>
          </ac:spMkLst>
        </pc:spChg>
        <pc:spChg chg="add mod">
          <ac:chgData name="Danielle Moosajee" userId="bc3dd2a9c4f0d304" providerId="LiveId" clId="{6D2A62F9-DECF-4FD6-9245-ECCECCD16693}" dt="2018-07-19T09:33:29.306" v="2426" actId="20577"/>
          <ac:spMkLst>
            <pc:docMk/>
            <pc:sldMk cId="769541503" sldId="291"/>
            <ac:spMk id="8" creationId="{BEE0FE0B-D843-4B85-B527-F5D7374FF51F}"/>
          </ac:spMkLst>
        </pc:spChg>
        <pc:spChg chg="add mod">
          <ac:chgData name="Danielle Moosajee" userId="bc3dd2a9c4f0d304" providerId="LiveId" clId="{6D2A62F9-DECF-4FD6-9245-ECCECCD16693}" dt="2018-07-19T09:33:43.793" v="2430" actId="20577"/>
          <ac:spMkLst>
            <pc:docMk/>
            <pc:sldMk cId="769541503" sldId="291"/>
            <ac:spMk id="9" creationId="{8A954F23-36C7-4C76-B7B1-D458FA648668}"/>
          </ac:spMkLst>
        </pc:spChg>
        <pc:spChg chg="add del mod">
          <ac:chgData name="Danielle Moosajee" userId="bc3dd2a9c4f0d304" providerId="LiveId" clId="{6D2A62F9-DECF-4FD6-9245-ECCECCD16693}" dt="2018-07-19T09:52:56.074" v="2645" actId="478"/>
          <ac:spMkLst>
            <pc:docMk/>
            <pc:sldMk cId="769541503" sldId="291"/>
            <ac:spMk id="10" creationId="{B148A477-D1BB-40A2-A54E-791714FB6D88}"/>
          </ac:spMkLst>
        </pc:spChg>
        <pc:spChg chg="add del mod">
          <ac:chgData name="Danielle Moosajee" userId="bc3dd2a9c4f0d304" providerId="LiveId" clId="{6D2A62F9-DECF-4FD6-9245-ECCECCD16693}" dt="2018-07-19T09:52:56.074" v="2645" actId="478"/>
          <ac:spMkLst>
            <pc:docMk/>
            <pc:sldMk cId="769541503" sldId="291"/>
            <ac:spMk id="11" creationId="{473284C2-4F0C-4F29-ABFB-55AC4CF91B5F}"/>
          </ac:spMkLst>
        </pc:spChg>
        <pc:spChg chg="add del mod">
          <ac:chgData name="Danielle Moosajee" userId="bc3dd2a9c4f0d304" providerId="LiveId" clId="{6D2A62F9-DECF-4FD6-9245-ECCECCD16693}" dt="2018-07-19T09:52:56.074" v="2645" actId="478"/>
          <ac:spMkLst>
            <pc:docMk/>
            <pc:sldMk cId="769541503" sldId="291"/>
            <ac:spMk id="12" creationId="{4F59235E-8BFB-425A-AAFB-4FFCE99D7C11}"/>
          </ac:spMkLst>
        </pc:spChg>
        <pc:spChg chg="add del mod">
          <ac:chgData name="Danielle Moosajee" userId="bc3dd2a9c4f0d304" providerId="LiveId" clId="{6D2A62F9-DECF-4FD6-9245-ECCECCD16693}" dt="2018-07-19T09:52:56.074" v="2645" actId="478"/>
          <ac:spMkLst>
            <pc:docMk/>
            <pc:sldMk cId="769541503" sldId="291"/>
            <ac:spMk id="13" creationId="{06A866CF-9AF7-4A36-BC04-1EDEDF0870B6}"/>
          </ac:spMkLst>
        </pc:spChg>
        <pc:spChg chg="add del mod">
          <ac:chgData name="Danielle Moosajee" userId="bc3dd2a9c4f0d304" providerId="LiveId" clId="{6D2A62F9-DECF-4FD6-9245-ECCECCD16693}" dt="2018-07-19T09:52:56.074" v="2645" actId="478"/>
          <ac:spMkLst>
            <pc:docMk/>
            <pc:sldMk cId="769541503" sldId="291"/>
            <ac:spMk id="14" creationId="{EB1BF355-DA7E-488E-85F7-A97441A6BBE1}"/>
          </ac:spMkLst>
        </pc:spChg>
        <pc:spChg chg="add mod">
          <ac:chgData name="Danielle Moosajee" userId="bc3dd2a9c4f0d304" providerId="LiveId" clId="{6D2A62F9-DECF-4FD6-9245-ECCECCD16693}" dt="2018-07-19T09:53:34.381" v="2667" actId="6549"/>
          <ac:spMkLst>
            <pc:docMk/>
            <pc:sldMk cId="769541503" sldId="291"/>
            <ac:spMk id="15" creationId="{9F3CD528-1736-40FB-B404-CD105B971C20}"/>
          </ac:spMkLst>
        </pc:spChg>
      </pc:sldChg>
      <pc:sldChg chg="add">
        <pc:chgData name="Danielle Moosajee" userId="bc3dd2a9c4f0d304" providerId="LiveId" clId="{6D2A62F9-DECF-4FD6-9245-ECCECCD16693}" dt="2018-07-19T09:36:15.644" v="2476"/>
        <pc:sldMkLst>
          <pc:docMk/>
          <pc:sldMk cId="2037941584" sldId="292"/>
        </pc:sldMkLst>
      </pc:sldChg>
      <pc:sldChg chg="addSp modSp add">
        <pc:chgData name="Danielle Moosajee" userId="bc3dd2a9c4f0d304" providerId="LiveId" clId="{6D2A62F9-DECF-4FD6-9245-ECCECCD16693}" dt="2018-07-19T09:49:32.708" v="2621" actId="20577"/>
        <pc:sldMkLst>
          <pc:docMk/>
          <pc:sldMk cId="1357365288" sldId="293"/>
        </pc:sldMkLst>
        <pc:spChg chg="add mod">
          <ac:chgData name="Danielle Moosajee" userId="bc3dd2a9c4f0d304" providerId="LiveId" clId="{6D2A62F9-DECF-4FD6-9245-ECCECCD16693}" dt="2018-07-19T09:49:32.708" v="2621" actId="20577"/>
          <ac:spMkLst>
            <pc:docMk/>
            <pc:sldMk cId="1357365288" sldId="293"/>
            <ac:spMk id="2" creationId="{9CAF6F26-D08F-4D11-BDC0-66D70579BB1F}"/>
          </ac:spMkLst>
        </pc:spChg>
      </pc:sldChg>
      <pc:sldChg chg="addSp delSp modSp add modAnim">
        <pc:chgData name="Danielle Moosajee" userId="bc3dd2a9c4f0d304" providerId="LiveId" clId="{6D2A62F9-DECF-4FD6-9245-ECCECCD16693}" dt="2018-07-19T10:55:02.314" v="3093"/>
        <pc:sldMkLst>
          <pc:docMk/>
          <pc:sldMk cId="232682896" sldId="294"/>
        </pc:sldMkLst>
        <pc:spChg chg="add mod">
          <ac:chgData name="Danielle Moosajee" userId="bc3dd2a9c4f0d304" providerId="LiveId" clId="{6D2A62F9-DECF-4FD6-9245-ECCECCD16693}" dt="2018-07-19T10:46:44.798" v="2793" actId="20577"/>
          <ac:spMkLst>
            <pc:docMk/>
            <pc:sldMk cId="232682896" sldId="294"/>
            <ac:spMk id="2" creationId="{93BD2D26-7360-4B3C-8688-26AE25E60C60}"/>
          </ac:spMkLst>
        </pc:spChg>
        <pc:spChg chg="add del">
          <ac:chgData name="Danielle Moosajee" userId="bc3dd2a9c4f0d304" providerId="LiveId" clId="{6D2A62F9-DECF-4FD6-9245-ECCECCD16693}" dt="2018-07-19T10:44:23.891" v="2714" actId="478"/>
          <ac:spMkLst>
            <pc:docMk/>
            <pc:sldMk cId="232682896" sldId="294"/>
            <ac:spMk id="3" creationId="{C82738B9-DE8D-4EF6-AB5E-E4E2816B4295}"/>
          </ac:spMkLst>
        </pc:spChg>
        <pc:spChg chg="add mod">
          <ac:chgData name="Danielle Moosajee" userId="bc3dd2a9c4f0d304" providerId="LiveId" clId="{6D2A62F9-DECF-4FD6-9245-ECCECCD16693}" dt="2018-07-19T10:54:27.516" v="3089" actId="404"/>
          <ac:spMkLst>
            <pc:docMk/>
            <pc:sldMk cId="232682896" sldId="294"/>
            <ac:spMk id="5" creationId="{EE88BA1F-D0D0-4C0A-A541-66AC65324C78}"/>
          </ac:spMkLst>
        </pc:spChg>
        <pc:picChg chg="add del mod">
          <ac:chgData name="Danielle Moosajee" userId="bc3dd2a9c4f0d304" providerId="LiveId" clId="{6D2A62F9-DECF-4FD6-9245-ECCECCD16693}" dt="2018-07-19T10:45:23.583" v="2772" actId="478"/>
          <ac:picMkLst>
            <pc:docMk/>
            <pc:sldMk cId="232682896" sldId="294"/>
            <ac:picMk id="4" creationId="{84D62D27-B41A-4B83-A783-D1E91DADCB9F}"/>
          </ac:picMkLst>
        </pc:picChg>
      </pc:sldChg>
      <pc:sldChg chg="addSp modSp add modAnim">
        <pc:chgData name="Danielle Moosajee" userId="bc3dd2a9c4f0d304" providerId="LiveId" clId="{6D2A62F9-DECF-4FD6-9245-ECCECCD16693}" dt="2018-07-19T10:58:04.698" v="3094" actId="1036"/>
        <pc:sldMkLst>
          <pc:docMk/>
          <pc:sldMk cId="2269845121" sldId="295"/>
        </pc:sldMkLst>
        <pc:spChg chg="mod">
          <ac:chgData name="Danielle Moosajee" userId="bc3dd2a9c4f0d304" providerId="LiveId" clId="{6D2A62F9-DECF-4FD6-9245-ECCECCD16693}" dt="2018-07-19T10:48:54.705" v="2840" actId="20577"/>
          <ac:spMkLst>
            <pc:docMk/>
            <pc:sldMk cId="2269845121" sldId="295"/>
            <ac:spMk id="2" creationId="{93BD2D26-7360-4B3C-8688-26AE25E60C60}"/>
          </ac:spMkLst>
        </pc:spChg>
        <pc:spChg chg="add mod">
          <ac:chgData name="Danielle Moosajee" userId="bc3dd2a9c4f0d304" providerId="LiveId" clId="{6D2A62F9-DECF-4FD6-9245-ECCECCD16693}" dt="2018-07-19T10:58:04.698" v="3094" actId="1036"/>
          <ac:spMkLst>
            <pc:docMk/>
            <pc:sldMk cId="2269845121" sldId="295"/>
            <ac:spMk id="3" creationId="{A4D87A2B-24EE-46BD-AA97-9D819E0ED29B}"/>
          </ac:spMkLst>
        </pc:spChg>
      </pc:sldChg>
      <pc:sldChg chg="addSp modSp add modAnim">
        <pc:chgData name="Danielle Moosajee" userId="bc3dd2a9c4f0d304" providerId="LiveId" clId="{6D2A62F9-DECF-4FD6-9245-ECCECCD16693}" dt="2018-07-19T11:03:27.056" v="3320"/>
        <pc:sldMkLst>
          <pc:docMk/>
          <pc:sldMk cId="53444558" sldId="296"/>
        </pc:sldMkLst>
        <pc:spChg chg="add mod">
          <ac:chgData name="Danielle Moosajee" userId="bc3dd2a9c4f0d304" providerId="LiveId" clId="{6D2A62F9-DECF-4FD6-9245-ECCECCD16693}" dt="2018-07-19T11:03:21.960" v="3318" actId="115"/>
          <ac:spMkLst>
            <pc:docMk/>
            <pc:sldMk cId="53444558" sldId="296"/>
            <ac:spMk id="2" creationId="{1CC4CE28-6586-47EC-9338-14FA7B27A9DD}"/>
          </ac:spMkLst>
        </pc:spChg>
      </pc:sldChg>
      <pc:sldChg chg="addSp delSp modSp add modAnim">
        <pc:chgData name="Danielle Moosajee" userId="bc3dd2a9c4f0d304" providerId="LiveId" clId="{6D2A62F9-DECF-4FD6-9245-ECCECCD16693}" dt="2018-07-19T11:45:33.855" v="3689" actId="20577"/>
        <pc:sldMkLst>
          <pc:docMk/>
          <pc:sldMk cId="1305703833" sldId="297"/>
        </pc:sldMkLst>
        <pc:spChg chg="add mod">
          <ac:chgData name="Danielle Moosajee" userId="bc3dd2a9c4f0d304" providerId="LiveId" clId="{6D2A62F9-DECF-4FD6-9245-ECCECCD16693}" dt="2018-07-19T11:07:29.475" v="3381"/>
          <ac:spMkLst>
            <pc:docMk/>
            <pc:sldMk cId="1305703833" sldId="297"/>
            <ac:spMk id="2" creationId="{751A7B04-CA5F-4716-9A25-7FDAFB471E16}"/>
          </ac:spMkLst>
        </pc:spChg>
        <pc:spChg chg="add mod">
          <ac:chgData name="Danielle Moosajee" userId="bc3dd2a9c4f0d304" providerId="LiveId" clId="{6D2A62F9-DECF-4FD6-9245-ECCECCD16693}" dt="2018-07-19T11:09:56.339" v="3418" actId="1076"/>
          <ac:spMkLst>
            <pc:docMk/>
            <pc:sldMk cId="1305703833" sldId="297"/>
            <ac:spMk id="3" creationId="{983AF453-DFE3-4DAF-AD57-538338951337}"/>
          </ac:spMkLst>
        </pc:spChg>
        <pc:spChg chg="add mod">
          <ac:chgData name="Danielle Moosajee" userId="bc3dd2a9c4f0d304" providerId="LiveId" clId="{6D2A62F9-DECF-4FD6-9245-ECCECCD16693}" dt="2018-07-19T11:09:18.350" v="3410" actId="1036"/>
          <ac:spMkLst>
            <pc:docMk/>
            <pc:sldMk cId="1305703833" sldId="297"/>
            <ac:spMk id="4" creationId="{0A6F4D79-D4AB-4FB0-BAF6-25B4BECAE187}"/>
          </ac:spMkLst>
        </pc:spChg>
        <pc:spChg chg="add mod">
          <ac:chgData name="Danielle Moosajee" userId="bc3dd2a9c4f0d304" providerId="LiveId" clId="{6D2A62F9-DECF-4FD6-9245-ECCECCD16693}" dt="2018-07-19T11:09:45.214" v="3415" actId="1076"/>
          <ac:spMkLst>
            <pc:docMk/>
            <pc:sldMk cId="1305703833" sldId="297"/>
            <ac:spMk id="5" creationId="{3C6D8B1E-A18C-4091-818C-C18BF2C1B579}"/>
          </ac:spMkLst>
        </pc:spChg>
        <pc:spChg chg="add mod">
          <ac:chgData name="Danielle Moosajee" userId="bc3dd2a9c4f0d304" providerId="LiveId" clId="{6D2A62F9-DECF-4FD6-9245-ECCECCD16693}" dt="2018-07-19T11:15:05.529" v="3554" actId="1037"/>
          <ac:spMkLst>
            <pc:docMk/>
            <pc:sldMk cId="1305703833" sldId="297"/>
            <ac:spMk id="6" creationId="{10F2AA52-56A4-42EC-AC45-D4CA4C9B6907}"/>
          </ac:spMkLst>
        </pc:spChg>
        <pc:spChg chg="add mod">
          <ac:chgData name="Danielle Moosajee" userId="bc3dd2a9c4f0d304" providerId="LiveId" clId="{6D2A62F9-DECF-4FD6-9245-ECCECCD16693}" dt="2018-07-19T11:15:05.529" v="3554" actId="1037"/>
          <ac:spMkLst>
            <pc:docMk/>
            <pc:sldMk cId="1305703833" sldId="297"/>
            <ac:spMk id="18" creationId="{A56D0C8D-10A0-44A8-8D69-967A30F4F0A0}"/>
          </ac:spMkLst>
        </pc:spChg>
        <pc:spChg chg="add mod">
          <ac:chgData name="Danielle Moosajee" userId="bc3dd2a9c4f0d304" providerId="LiveId" clId="{6D2A62F9-DECF-4FD6-9245-ECCECCD16693}" dt="2018-07-19T11:15:05.529" v="3554" actId="1037"/>
          <ac:spMkLst>
            <pc:docMk/>
            <pc:sldMk cId="1305703833" sldId="297"/>
            <ac:spMk id="19" creationId="{22C20C61-8195-4336-AADE-1C614D5CD826}"/>
          </ac:spMkLst>
        </pc:spChg>
        <pc:spChg chg="add mod">
          <ac:chgData name="Danielle Moosajee" userId="bc3dd2a9c4f0d304" providerId="LiveId" clId="{6D2A62F9-DECF-4FD6-9245-ECCECCD16693}" dt="2018-07-19T11:15:05.529" v="3554" actId="1037"/>
          <ac:spMkLst>
            <pc:docMk/>
            <pc:sldMk cId="1305703833" sldId="297"/>
            <ac:spMk id="20" creationId="{67EF08AD-92C5-4C46-927A-2A54D657FB2C}"/>
          </ac:spMkLst>
        </pc:spChg>
        <pc:spChg chg="add mod">
          <ac:chgData name="Danielle Moosajee" userId="bc3dd2a9c4f0d304" providerId="LiveId" clId="{6D2A62F9-DECF-4FD6-9245-ECCECCD16693}" dt="2018-07-19T11:15:12.584" v="3559" actId="1076"/>
          <ac:spMkLst>
            <pc:docMk/>
            <pc:sldMk cId="1305703833" sldId="297"/>
            <ac:spMk id="36" creationId="{3BC1DF1E-ACFE-4FFD-9843-F1745F04FEE7}"/>
          </ac:spMkLst>
        </pc:spChg>
        <pc:spChg chg="add mod">
          <ac:chgData name="Danielle Moosajee" userId="bc3dd2a9c4f0d304" providerId="LiveId" clId="{6D2A62F9-DECF-4FD6-9245-ECCECCD16693}" dt="2018-07-19T11:15:49.476" v="3588" actId="1037"/>
          <ac:spMkLst>
            <pc:docMk/>
            <pc:sldMk cId="1305703833" sldId="297"/>
            <ac:spMk id="37" creationId="{3ABCFBA7-ACE3-4637-93E9-7B0A18E9220F}"/>
          </ac:spMkLst>
        </pc:spChg>
        <pc:spChg chg="add mod">
          <ac:chgData name="Danielle Moosajee" userId="bc3dd2a9c4f0d304" providerId="LiveId" clId="{6D2A62F9-DECF-4FD6-9245-ECCECCD16693}" dt="2018-07-19T11:16:01.884" v="3593" actId="1076"/>
          <ac:spMkLst>
            <pc:docMk/>
            <pc:sldMk cId="1305703833" sldId="297"/>
            <ac:spMk id="38" creationId="{92AE372F-E2F0-4BC3-BAE7-772E5522FE7A}"/>
          </ac:spMkLst>
        </pc:spChg>
        <pc:spChg chg="add mod">
          <ac:chgData name="Danielle Moosajee" userId="bc3dd2a9c4f0d304" providerId="LiveId" clId="{6D2A62F9-DECF-4FD6-9245-ECCECCD16693}" dt="2018-07-19T11:16:54.717" v="3615" actId="1076"/>
          <ac:spMkLst>
            <pc:docMk/>
            <pc:sldMk cId="1305703833" sldId="297"/>
            <ac:spMk id="39" creationId="{5090B765-0BBF-4A2C-8AEF-44699A5974A4}"/>
          </ac:spMkLst>
        </pc:spChg>
        <pc:spChg chg="add mod">
          <ac:chgData name="Danielle Moosajee" userId="bc3dd2a9c4f0d304" providerId="LiveId" clId="{6D2A62F9-DECF-4FD6-9245-ECCECCD16693}" dt="2018-07-19T11:17:06.167" v="3621" actId="6549"/>
          <ac:spMkLst>
            <pc:docMk/>
            <pc:sldMk cId="1305703833" sldId="297"/>
            <ac:spMk id="40" creationId="{BB711E3E-48E7-459E-B87A-23544643C7C3}"/>
          </ac:spMkLst>
        </pc:spChg>
        <pc:spChg chg="add mod">
          <ac:chgData name="Danielle Moosajee" userId="bc3dd2a9c4f0d304" providerId="LiveId" clId="{6D2A62F9-DECF-4FD6-9245-ECCECCD16693}" dt="2018-07-19T11:41:27.360" v="3664" actId="115"/>
          <ac:spMkLst>
            <pc:docMk/>
            <pc:sldMk cId="1305703833" sldId="297"/>
            <ac:spMk id="41" creationId="{4C1D0E64-0D89-4ED0-88DE-A1EFFEEE3744}"/>
          </ac:spMkLst>
        </pc:spChg>
        <pc:spChg chg="add mod">
          <ac:chgData name="Danielle Moosajee" userId="bc3dd2a9c4f0d304" providerId="LiveId" clId="{6D2A62F9-DECF-4FD6-9245-ECCECCD16693}" dt="2018-07-19T11:44:19.414" v="3676" actId="6549"/>
          <ac:spMkLst>
            <pc:docMk/>
            <pc:sldMk cId="1305703833" sldId="297"/>
            <ac:spMk id="42" creationId="{433D6398-178F-458D-A065-EEE962B93EFA}"/>
          </ac:spMkLst>
        </pc:spChg>
        <pc:spChg chg="add mod">
          <ac:chgData name="Danielle Moosajee" userId="bc3dd2a9c4f0d304" providerId="LiveId" clId="{6D2A62F9-DECF-4FD6-9245-ECCECCD16693}" dt="2018-07-19T11:45:33.855" v="3689" actId="20577"/>
          <ac:spMkLst>
            <pc:docMk/>
            <pc:sldMk cId="1305703833" sldId="297"/>
            <ac:spMk id="43" creationId="{1F312672-963B-4892-B55D-522FD827E33B}"/>
          </ac:spMkLst>
        </pc:spChg>
        <pc:inkChg chg="add del">
          <ac:chgData name="Danielle Moosajee" userId="bc3dd2a9c4f0d304" providerId="LiveId" clId="{6D2A62F9-DECF-4FD6-9245-ECCECCD16693}" dt="2018-07-19T11:10:40.635" v="3430"/>
          <ac:inkMkLst>
            <pc:docMk/>
            <pc:sldMk cId="1305703833" sldId="297"/>
            <ac:inkMk id="7" creationId="{8C981CFB-6D39-420F-BB91-6DD9A5B8157D}"/>
          </ac:inkMkLst>
        </pc:inkChg>
        <pc:inkChg chg="add del">
          <ac:chgData name="Danielle Moosajee" userId="bc3dd2a9c4f0d304" providerId="LiveId" clId="{6D2A62F9-DECF-4FD6-9245-ECCECCD16693}" dt="2018-07-19T11:10:45.630" v="3433"/>
          <ac:inkMkLst>
            <pc:docMk/>
            <pc:sldMk cId="1305703833" sldId="297"/>
            <ac:inkMk id="8" creationId="{F2E24F38-6CC1-4C9C-8ADF-A155012DA37B}"/>
          </ac:inkMkLst>
        </pc:inkChg>
        <pc:inkChg chg="add del">
          <ac:chgData name="Danielle Moosajee" userId="bc3dd2a9c4f0d304" providerId="LiveId" clId="{6D2A62F9-DECF-4FD6-9245-ECCECCD16693}" dt="2018-07-19T11:10:45.630" v="3433"/>
          <ac:inkMkLst>
            <pc:docMk/>
            <pc:sldMk cId="1305703833" sldId="297"/>
            <ac:inkMk id="9" creationId="{F911C480-6E8A-4D2B-9165-B5A07D64FE91}"/>
          </ac:inkMkLst>
        </pc:inkChg>
        <pc:inkChg chg="add del">
          <ac:chgData name="Danielle Moosajee" userId="bc3dd2a9c4f0d304" providerId="LiveId" clId="{6D2A62F9-DECF-4FD6-9245-ECCECCD16693}" dt="2018-07-19T11:10:48.725" v="3435"/>
          <ac:inkMkLst>
            <pc:docMk/>
            <pc:sldMk cId="1305703833" sldId="297"/>
            <ac:inkMk id="10" creationId="{0CA70891-132D-4D8B-97A3-E5B0BBD88507}"/>
          </ac:inkMkLst>
        </pc:inkChg>
        <pc:inkChg chg="add del">
          <ac:chgData name="Danielle Moosajee" userId="bc3dd2a9c4f0d304" providerId="LiveId" clId="{6D2A62F9-DECF-4FD6-9245-ECCECCD16693}" dt="2018-07-19T11:10:48.725" v="3435"/>
          <ac:inkMkLst>
            <pc:docMk/>
            <pc:sldMk cId="1305703833" sldId="297"/>
            <ac:inkMk id="11" creationId="{069826A7-2BCE-4479-B140-CD41440E52CC}"/>
          </ac:inkMkLst>
        </pc:inkChg>
        <pc:inkChg chg="add del">
          <ac:chgData name="Danielle Moosajee" userId="bc3dd2a9c4f0d304" providerId="LiveId" clId="{6D2A62F9-DECF-4FD6-9245-ECCECCD16693}" dt="2018-07-19T11:10:53.375" v="3437"/>
          <ac:inkMkLst>
            <pc:docMk/>
            <pc:sldMk cId="1305703833" sldId="297"/>
            <ac:inkMk id="12" creationId="{514F49D9-D23E-4F3D-9841-A70AB3C914F6}"/>
          </ac:inkMkLst>
        </pc:inkChg>
        <pc:inkChg chg="add del">
          <ac:chgData name="Danielle Moosajee" userId="bc3dd2a9c4f0d304" providerId="LiveId" clId="{6D2A62F9-DECF-4FD6-9245-ECCECCD16693}" dt="2018-07-19T11:10:53.375" v="3437"/>
          <ac:inkMkLst>
            <pc:docMk/>
            <pc:sldMk cId="1305703833" sldId="297"/>
            <ac:inkMk id="13" creationId="{800351B5-EAC1-4FC5-B095-167D67AAA233}"/>
          </ac:inkMkLst>
        </pc:inkChg>
        <pc:inkChg chg="add del">
          <ac:chgData name="Danielle Moosajee" userId="bc3dd2a9c4f0d304" providerId="LiveId" clId="{6D2A62F9-DECF-4FD6-9245-ECCECCD16693}" dt="2018-07-19T11:10:57.048" v="3439"/>
          <ac:inkMkLst>
            <pc:docMk/>
            <pc:sldMk cId="1305703833" sldId="297"/>
            <ac:inkMk id="14" creationId="{EB03BB46-1C2C-44DC-8600-1AF731919BD1}"/>
          </ac:inkMkLst>
        </pc:inkChg>
        <pc:inkChg chg="add del">
          <ac:chgData name="Danielle Moosajee" userId="bc3dd2a9c4f0d304" providerId="LiveId" clId="{6D2A62F9-DECF-4FD6-9245-ECCECCD16693}" dt="2018-07-19T11:10:57.048" v="3439"/>
          <ac:inkMkLst>
            <pc:docMk/>
            <pc:sldMk cId="1305703833" sldId="297"/>
            <ac:inkMk id="15" creationId="{150E73CF-7A21-4615-80F7-E19F6D97825F}"/>
          </ac:inkMkLst>
        </pc:inkChg>
        <pc:inkChg chg="add">
          <ac:chgData name="Danielle Moosajee" userId="bc3dd2a9c4f0d304" providerId="LiveId" clId="{6D2A62F9-DECF-4FD6-9245-ECCECCD16693}" dt="2018-07-19T11:10:57.048" v="3439"/>
          <ac:inkMkLst>
            <pc:docMk/>
            <pc:sldMk cId="1305703833" sldId="297"/>
            <ac:inkMk id="16" creationId="{21C18CF8-1985-4D94-A454-84FF7B79716E}"/>
          </ac:inkMkLst>
        </pc:inkChg>
        <pc:inkChg chg="add mod">
          <ac:chgData name="Danielle Moosajee" userId="bc3dd2a9c4f0d304" providerId="LiveId" clId="{6D2A62F9-DECF-4FD6-9245-ECCECCD16693}" dt="2018-07-19T11:11:15.725" v="3445" actId="1038"/>
          <ac:inkMkLst>
            <pc:docMk/>
            <pc:sldMk cId="1305703833" sldId="297"/>
            <ac:inkMk id="17" creationId="{D28BAE65-93DB-44ED-9556-FEFB59195C95}"/>
          </ac:inkMkLst>
        </pc:inkChg>
        <pc:inkChg chg="add del">
          <ac:chgData name="Danielle Moosajee" userId="bc3dd2a9c4f0d304" providerId="LiveId" clId="{6D2A62F9-DECF-4FD6-9245-ECCECCD16693}" dt="2018-07-19T11:13:12.300" v="3506"/>
          <ac:inkMkLst>
            <pc:docMk/>
            <pc:sldMk cId="1305703833" sldId="297"/>
            <ac:inkMk id="21" creationId="{DCDB3067-9F9D-446D-B1F3-DEE21F657631}"/>
          </ac:inkMkLst>
        </pc:inkChg>
        <pc:inkChg chg="add del">
          <ac:chgData name="Danielle Moosajee" userId="bc3dd2a9c4f0d304" providerId="LiveId" clId="{6D2A62F9-DECF-4FD6-9245-ECCECCD16693}" dt="2018-07-19T11:13:20.662" v="3508"/>
          <ac:inkMkLst>
            <pc:docMk/>
            <pc:sldMk cId="1305703833" sldId="297"/>
            <ac:inkMk id="22" creationId="{8FA0C5B6-B5D3-48A0-8E3A-50826967A2DC}"/>
          </ac:inkMkLst>
        </pc:inkChg>
        <pc:inkChg chg="add del">
          <ac:chgData name="Danielle Moosajee" userId="bc3dd2a9c4f0d304" providerId="LiveId" clId="{6D2A62F9-DECF-4FD6-9245-ECCECCD16693}" dt="2018-07-19T11:13:29.301" v="3511"/>
          <ac:inkMkLst>
            <pc:docMk/>
            <pc:sldMk cId="1305703833" sldId="297"/>
            <ac:inkMk id="23" creationId="{ED5121BB-BFEC-4F5B-8076-06187CA0E78C}"/>
          </ac:inkMkLst>
        </pc:inkChg>
        <pc:inkChg chg="add del">
          <ac:chgData name="Danielle Moosajee" userId="bc3dd2a9c4f0d304" providerId="LiveId" clId="{6D2A62F9-DECF-4FD6-9245-ECCECCD16693}" dt="2018-07-19T11:13:29.301" v="3511"/>
          <ac:inkMkLst>
            <pc:docMk/>
            <pc:sldMk cId="1305703833" sldId="297"/>
            <ac:inkMk id="24" creationId="{9D003A0C-75F1-4D31-B1E1-F7B8A42FD546}"/>
          </ac:inkMkLst>
        </pc:inkChg>
        <pc:inkChg chg="add del">
          <ac:chgData name="Danielle Moosajee" userId="bc3dd2a9c4f0d304" providerId="LiveId" clId="{6D2A62F9-DECF-4FD6-9245-ECCECCD16693}" dt="2018-07-19T11:13:30.349" v="3513"/>
          <ac:inkMkLst>
            <pc:docMk/>
            <pc:sldMk cId="1305703833" sldId="297"/>
            <ac:inkMk id="25" creationId="{E76E1526-90C7-4E74-80EE-87B06548D8AC}"/>
          </ac:inkMkLst>
        </pc:inkChg>
        <pc:inkChg chg="add del">
          <ac:chgData name="Danielle Moosajee" userId="bc3dd2a9c4f0d304" providerId="LiveId" clId="{6D2A62F9-DECF-4FD6-9245-ECCECCD16693}" dt="2018-07-19T11:13:30.349" v="3513"/>
          <ac:inkMkLst>
            <pc:docMk/>
            <pc:sldMk cId="1305703833" sldId="297"/>
            <ac:inkMk id="26" creationId="{9C8A2B59-E5DD-4032-A386-AF4A0B2F06D4}"/>
          </ac:inkMkLst>
        </pc:inkChg>
        <pc:inkChg chg="add del">
          <ac:chgData name="Danielle Moosajee" userId="bc3dd2a9c4f0d304" providerId="LiveId" clId="{6D2A62F9-DECF-4FD6-9245-ECCECCD16693}" dt="2018-07-19T11:13:34.329" v="3515"/>
          <ac:inkMkLst>
            <pc:docMk/>
            <pc:sldMk cId="1305703833" sldId="297"/>
            <ac:inkMk id="27" creationId="{01CEA141-9EF5-4858-B86C-9D180EB97873}"/>
          </ac:inkMkLst>
        </pc:inkChg>
        <pc:inkChg chg="add del">
          <ac:chgData name="Danielle Moosajee" userId="bc3dd2a9c4f0d304" providerId="LiveId" clId="{6D2A62F9-DECF-4FD6-9245-ECCECCD16693}" dt="2018-07-19T11:13:34.329" v="3515"/>
          <ac:inkMkLst>
            <pc:docMk/>
            <pc:sldMk cId="1305703833" sldId="297"/>
            <ac:inkMk id="28" creationId="{CF5872FA-EA7A-4955-B303-F42E24554450}"/>
          </ac:inkMkLst>
        </pc:inkChg>
        <pc:inkChg chg="add del">
          <ac:chgData name="Danielle Moosajee" userId="bc3dd2a9c4f0d304" providerId="LiveId" clId="{6D2A62F9-DECF-4FD6-9245-ECCECCD16693}" dt="2018-07-19T11:13:41.251" v="3517"/>
          <ac:inkMkLst>
            <pc:docMk/>
            <pc:sldMk cId="1305703833" sldId="297"/>
            <ac:inkMk id="29" creationId="{9098E2A9-3BDA-4C72-9FD9-EB202D119B47}"/>
          </ac:inkMkLst>
        </pc:inkChg>
        <pc:inkChg chg="add del">
          <ac:chgData name="Danielle Moosajee" userId="bc3dd2a9c4f0d304" providerId="LiveId" clId="{6D2A62F9-DECF-4FD6-9245-ECCECCD16693}" dt="2018-07-19T11:13:41.251" v="3517"/>
          <ac:inkMkLst>
            <pc:docMk/>
            <pc:sldMk cId="1305703833" sldId="297"/>
            <ac:inkMk id="30" creationId="{ED49DFCA-E18B-41AB-B43C-C4A545C833C6}"/>
          </ac:inkMkLst>
        </pc:inkChg>
        <pc:inkChg chg="add del mod">
          <ac:chgData name="Danielle Moosajee" userId="bc3dd2a9c4f0d304" providerId="LiveId" clId="{6D2A62F9-DECF-4FD6-9245-ECCECCD16693}" dt="2018-07-19T11:15:05.529" v="3554" actId="1037"/>
          <ac:inkMkLst>
            <pc:docMk/>
            <pc:sldMk cId="1305703833" sldId="297"/>
            <ac:inkMk id="31" creationId="{1A13C6F0-F863-4371-8CC5-063B7DEF4DB6}"/>
          </ac:inkMkLst>
        </pc:inkChg>
        <pc:inkChg chg="add del">
          <ac:chgData name="Danielle Moosajee" userId="bc3dd2a9c4f0d304" providerId="LiveId" clId="{6D2A62F9-DECF-4FD6-9245-ECCECCD16693}" dt="2018-07-19T11:13:45.862" v="3520"/>
          <ac:inkMkLst>
            <pc:docMk/>
            <pc:sldMk cId="1305703833" sldId="297"/>
            <ac:inkMk id="32" creationId="{ECA3758B-EA8E-493B-A671-180CFE9A5503}"/>
          </ac:inkMkLst>
        </pc:inkChg>
        <pc:inkChg chg="add">
          <ac:chgData name="Danielle Moosajee" userId="bc3dd2a9c4f0d304" providerId="LiveId" clId="{6D2A62F9-DECF-4FD6-9245-ECCECCD16693}" dt="2018-07-19T11:13:45.100" v="3519"/>
          <ac:inkMkLst>
            <pc:docMk/>
            <pc:sldMk cId="1305703833" sldId="297"/>
            <ac:inkMk id="33" creationId="{D9EC7751-F96E-4A33-A6E1-4A4356D855D1}"/>
          </ac:inkMkLst>
        </pc:inkChg>
        <pc:cxnChg chg="add mod">
          <ac:chgData name="Danielle Moosajee" userId="bc3dd2a9c4f0d304" providerId="LiveId" clId="{6D2A62F9-DECF-4FD6-9245-ECCECCD16693}" dt="2018-07-19T11:15:08.688" v="3558" actId="1038"/>
          <ac:cxnSpMkLst>
            <pc:docMk/>
            <pc:sldMk cId="1305703833" sldId="297"/>
            <ac:cxnSpMk id="35" creationId="{326DE712-3CE7-48A6-943B-44F1F38328FF}"/>
          </ac:cxnSpMkLst>
        </pc:cxnChg>
      </pc:sldChg>
      <pc:sldMasterChg chg="modSp">
        <pc:chgData name="Danielle Moosajee" userId="bc3dd2a9c4f0d304" providerId="LiveId" clId="{6D2A62F9-DECF-4FD6-9245-ECCECCD16693}" dt="2018-07-19T07:59:22.073" v="616" actId="20577"/>
        <pc:sldMasterMkLst>
          <pc:docMk/>
          <pc:sldMasterMk cId="3484405657" sldId="2147483648"/>
        </pc:sldMasterMkLst>
        <pc:spChg chg="mod">
          <ac:chgData name="Danielle Moosajee" userId="bc3dd2a9c4f0d304" providerId="LiveId" clId="{6D2A62F9-DECF-4FD6-9245-ECCECCD16693}" dt="2018-07-19T07:59:22.073" v="616" actId="20577"/>
          <ac:spMkLst>
            <pc:docMk/>
            <pc:sldMasterMk cId="3484405657" sldId="2147483648"/>
            <ac:spMk id="19" creationId="{00000000-0000-0000-0000-000000000000}"/>
          </ac:spMkLst>
        </pc:spChg>
      </pc:sldMasterChg>
      <pc:sldMasterChg chg="modSp">
        <pc:chgData name="Danielle Moosajee" userId="bc3dd2a9c4f0d304" providerId="LiveId" clId="{6D2A62F9-DECF-4FD6-9245-ECCECCD16693}" dt="2018-07-19T08:06:02.273" v="995" actId="20577"/>
        <pc:sldMasterMkLst>
          <pc:docMk/>
          <pc:sldMasterMk cId="2492940549" sldId="2147483650"/>
        </pc:sldMasterMkLst>
        <pc:spChg chg="mod">
          <ac:chgData name="Danielle Moosajee" userId="bc3dd2a9c4f0d304" providerId="LiveId" clId="{6D2A62F9-DECF-4FD6-9245-ECCECCD16693}" dt="2018-07-19T08:06:02.273" v="995" actId="20577"/>
          <ac:spMkLst>
            <pc:docMk/>
            <pc:sldMasterMk cId="2492940549" sldId="2147483650"/>
            <ac:spMk id="17" creationId="{00000000-0000-0000-0000-000000000000}"/>
          </ac:spMkLst>
        </pc:spChg>
        <pc:spChg chg="mod">
          <ac:chgData name="Danielle Moosajee" userId="bc3dd2a9c4f0d304" providerId="LiveId" clId="{6D2A62F9-DECF-4FD6-9245-ECCECCD16693}" dt="2018-07-19T08:01:01.491" v="827" actId="20577"/>
          <ac:spMkLst>
            <pc:docMk/>
            <pc:sldMasterMk cId="2492940549" sldId="2147483650"/>
            <ac:spMk id="18" creationId="{00000000-0000-0000-0000-000000000000}"/>
          </ac:spMkLst>
        </pc:spChg>
        <pc:spChg chg="mod">
          <ac:chgData name="Danielle Moosajee" userId="bc3dd2a9c4f0d304" providerId="LiveId" clId="{6D2A62F9-DECF-4FD6-9245-ECCECCD16693}" dt="2018-07-19T07:59:28.042" v="617"/>
          <ac:spMkLst>
            <pc:docMk/>
            <pc:sldMasterMk cId="2492940549" sldId="2147483650"/>
            <ac:spMk id="19" creationId="{00000000-0000-0000-0000-000000000000}"/>
          </ac:spMkLst>
        </pc:sp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9T11:10:52.413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737 316 1265 0,'9'-11'36'0,"8"7"8"0,18-4-36 0,9 0-8 0,-4 0 0 0,8 1 0 15,5-5 44-15,4 0 8 0,4 4 0 0,5 1 1 16,0-5-37-16,8 0-8 0,5 4-8 0,9-3 11 0,0 3-11 15,8-4 8-15,-3 8-8 0,-1 0 8 0,4-3 0 0,5 3 0 16,13 4 0-16,-4 0 0 0,0 0 13 16,4 0 3-16,4 4 0 0,1-1 0 0,3 1-32 0,-3 0-7 15,-1 4-1-15,1 4 0 0,4 3 27 0,-5-3 5 16,5 8 0-16,-9-5 1 0,0 5-17 0,-4-1 0 16,-5 5 0-16,-4-1 0 0,-5 4 0 0,-3 1 0 15,-10 3 8-15,0 0-8 0,-13 8 0 0,-4-4 10 16,-4 4-10-16,-14 0 8 0,-9 0-25 0,-3 0-6 15,-10 4-1-15,-4 0 0 16,-13 0-14-16,-9 3-3 0,-5 1-1 0,-8 4 0 0,-9 0 23 0,-9-1 5 0,-8 1 1 16,-5-4 0-16,-13-4 27 0,-4-4 6 0,-14 0 0 15,-8-4 1-15,-5 0 1 0,-9-4 0 0,-4 0 0 0,-17-3 0 16,-14-1 4-16,-4 0 1 0,0 1 0 0,-8-5 0 16,-14-4-27-16,4 1 0 0,5-4 0 0,0-5 0 15,4-7 28-15,-4-4 1 0,0-4 0 0,4 0 0 16,0-7 27-16,0-1 6 0,-4-8 1 0,0 1 0 15,0-4-24-15,0-1-5 0,-1-3-1 0,6-4 0 16,21-1 15-16,0-7 4 0,-9-7 0 0,18 3 0 16,18 0-8-16,4-4 0 0,-5-4-1 0,23 1 0 15,8-1-23-15,13 0-5 0,9 1-1 0,9 3 0 16,9-4 2-16,17 0 0 0,22-3 0 0,9-1 0 16,9-3-16-16,26-1 0 0,26-3 0 0,14-1-10 15,8 9 10-15,9-5-13 0,9 9 5 0,9 3 8 16,12 4-35-16,-3 4 1 0,-1 4 0 15,-4 4 0-15,9 3-157 0,-5 5-31 0,-4 3-6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9T11:11:10.002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737 316 1265 0,'9'-11'36'0,"8"7"8"0,18-4-36 0,9 0-8 0,-4 0 0 0,8 1 0 15,5-5 44-15,4 0 8 0,4 4 0 0,5 1 1 16,0-5-37-16,8 0-8 0,5 4-8 0,9-3 11 0,0 3-11 15,8-4 8-15,-3 8-8 0,-1 0 8 0,4-3 0 0,5 3 0 16,13 4 0-16,-4 0 0 0,0 0 13 16,4 0 3-16,4 4 0 0,1-1 0 0,3 1-32 0,-3 0-7 15,-1 4-1-15,1 4 0 0,4 3 27 0,-5-3 5 16,5 8 0-16,-9-5 1 0,0 5-17 0,-4-1 0 16,-5 5 0-16,-4-1 0 0,-5 4 0 0,-3 1 0 15,-10 3 8-15,0 0-8 0,-13 8 0 0,-4-4 10 16,-4 4-10-16,-14 0 8 0,-9 0-25 0,-3 0-6 15,-10 4-1-15,-4 0 0 16,-13 0-14-16,-9 3-3 0,-5 1-1 0,-8 4 0 0,-9 0 23 0,-9-1 5 0,-8 1 1 16,-5-4 0-16,-13-4 27 0,-4-4 6 0,-14 0 0 15,-8-4 1-15,-5 0 1 0,-9-4 0 0,-4 0 0 0,-17-3 0 16,-14-1 4-16,-4 0 1 0,0 1 0 0,-8-5 0 16,-14-4-27-16,4 1 0 0,5-4 0 0,0-5 0 15,4-7 28-15,-4-4 1 0,0-4 0 0,4 0 0 16,0-7 27-16,0-1 6 0,-4-8 1 0,0 1 0 15,0-4-24-15,0-1-5 0,-1-3-1 0,6-4 0 16,21-1 15-16,0-7 4 0,-9-7 0 0,18 3 0 16,18 0-8-16,4-4 0 0,-5-4-1 0,23 1 0 15,8-1-23-15,13 0-5 0,9 1-1 0,9 3 0 16,9-4 2-16,17 0 0 0,22-3 0 0,9-1 0 16,9-3-16-16,26-1 0 0,26-3 0 0,14-1-10 15,8 9 10-15,9-5-13 0,9 9 5 0,9 3 8 16,12 4-35-16,-3 4 1 0,-1 4 0 15,-4 4 0-15,9 3-157 0,-5 5-31 0,-4 3-6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9T11:13:28.362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3352 152 966 0,'0'0'27'0,"0"0"7"0,8 0-34 0,-8 0 0 0,0 0 0 0,13-4 0 16,1 4 101-16,-14 0 14 0,0 0 2 0,0 0 1 15,13-4-49-15,-4 0-9 0,-9 4-3 0,0 0 0 0,0 0-57 0,0 0 0 16,17 4 0-16,-4 4-11 0,-13-8 11 0,9 8 0 16,4-4 8-16,5 7-8 0,-5 1 0 0,0-4 0 15,5 4 0-15,-5-1 0 0,4 1 15 0,1 4 1 16,-1-5 1-16,5 5 0 0,0-4 10 0,-4 3 1 15,4 1 1-15,-5-1 0 0,5 1-5 0,-4 0 0 16,4-1-1-16,-5 1 0 0,1-1-14 0,-1-3-9 16,1 4 12-16,-9-5-12 0,4 9 0 0,0-4 0 15,-4-1 0-15,0 1 0 0,4-5 0 0,-4 9 0 16,-5-12 0-16,0 3 0 0,5-3-15 0,-5 0 3 16,-4-8 1-16,0 0-517 15,0 0-103-15</inkml:trace>
  <inkml:trace contextRef="#ctx0" brushRef="#br0" timeOffset="316">3536 577 1366 0,'0'0'39'0,"0"0"8"0,0 0-38 0,0 0-9 0,0 0 0 0,0 0 0 15,0 0 44-15,4-8 6 0,5 1 2 0,0-5 0 16,-1 0-11-16,-3 0-1 0,4-3-1 0,-1-1 0 0,6 1-3 0,-1-5-1 16,-4 5 0-16,-1-5 0 0,5 1-16 0,1-1-3 15,-1 4-1-15,-4-3 0 0,4-1-15 0,0 1 9 16,4-1-9-16,1 1 8 0,0-1-8 0,-1 1 0 15,1-1 0-15,-5 5 0 16,4-1-26-16,-4 1-1 0,1-1 0 0,-1 4-761 16</inkml:trace>
  <inkml:trace contextRef="#ctx0" brushRef="#br0" timeOffset="4999">4093 0 1292 0,'0'0'28'0,"0"0"7"0,0 0 1 0,0 0 0 0,0 0-36 0,0 0 0 16,0 0 0-16,0 0 0 0,0 0 28 0,0 0-2 16,13 0 0-16,0 4 0 0,0 0-1 0,5-4 0 15,-5 0 0-15,5 0 0 0,-1 0 16 0,-4-4 3 0,5 4 1 16,0 0 0-16,-5 4-1 0,0-4 0 0,0 0 0 0,5 4 0 16,-1 0-44-16,-4 3-12 15,5-3 0-15,-1 0-1 0,1 0 13 0,-1 0 0 0,5 0 0 0,-4 0 0 16,4 0 0-16,-5 0 0 0,-3-1 0 0,-1 1 0 15,0 4 25-15,-4-4 2 0,4 4 0 0,-13-8 0 16,0 0-11-16,4 12-1 0,-4-5-1 0,0 5 0 16,-4-4-3-16,-5 4-1 0,0-1 0 0,-4 1 0 15,4 0 1-15,-8-1 0 0,-1 1 0 0,-4 0 0 16,0-1 1-16,0 1 1 0,1-4 0 0,-1 4 0 16,0-1-1-16,0-3-1 0,4 4 0 0,1-4 0 15,-5 3 2-15,9-3 1 0,-5 0 0 0,5 0 0 16,0 0-14-16,4-1 0 0,0 1 8 0,9-8-8 15,-4 4 9-15,4-4-1 0,0 0 0 0,0 0 0 16,0 0 1-16,8 8 0 0,-3 0 0 0,4-4 0 16,4 3 9-16,0-3 2 0,0 0 0 0,0 0 0 0,5 4-20 15,-1 0-12-15,-3-4 1 0,3 3 1 0,1 5 10 0,-1-4 0 16,5 4 0-16,-4-1 0 0,-1-3 0 0,1 8 0 16,-1-5 0-16,1 1 0 0,-1 0-8 0,-3 3 8 15,-1 1-8-15,0 0 8 0,0-5 0 0,-4 5 0 16,-5-1 0-16,1 5 0 0,-1-8 0 0,-4-1 0 15,-4 1 0-15,-1 0 0 0,-4 3 27 0,-4-3 4 16,-4 0 1-16,-1-1 0 0,-8 5 19 0,0-4 4 16,-1-1 1-16,-3 1 0 0,-10-4-19 0,1-4-3 15,-1 0-1-15,-8 0 0 0,0-8-24 0,-5 4-9 16,0-8 0-16,1 0 9 16,-5 0-98-16,4 1-20 0,0-1-4 0,1-4-954 0</inkml:trace>
  <inkml:trace contextRef="#ctx0" brushRef="#br0" timeOffset="11924">0 671 1148 0,'0'0'25'0,"0"0"6"0,0 0 1 0,0 0 0 0,0 0-32 0,0 0 0 0,0 0 0 0,4-8 0 16,5 0 25-16,-9 8-1 0,13-4 0 0,-4 0 0 15,-9 4-24-15,13-4 8 0,0-3-8 0,-13 7 0 16,13-4 10-16,0 0-10 0,5-4 12 0,-1 0-12 16,-3 8 52-16,-1 0 3 0,4 0 1 0,-3 0 0 15,3 0-16-15,1 0-4 0,4 0 0 0,-5-4 0 16,9 0-14-16,-4 4-3 0,9-3-1 0,0-1 0 15,-1 0 6-15,6 0 0 0,3 0 1 0,1 0 0 16,-1 0-6-16,5 0-2 0,4 0 0 0,-4 0 0 16,4 8 8-16,5-8 2 0,0 4 0 0,-1-3 0 15,1-5 0-15,4 4 0 0,4 0 0 0,1-4 0 16,-1 4-4-16,1 4-1 0,8 0 0 0,-9 0 0 16,-4-8-12-16,5 1-2 0,3-1-8 0,1 0 12 0,5 4-2 15,-6 0-1-15,-3 0 0 0,4 0 0 0,4 1 9 0,-9-1 2 16,-13 4 0-16,5-4 0 0,0 4 14 0,-5 0 3 15,0-4 1-15,0 4 0 0,-8 0-13 0,4 0-2 16,4-4-1-16,-8 4 0 0,-14 0-12 0,5-4-2 16,17 0-8-16,-9 0 12 0,-4-4-2 0,-4 1-1 15,9-1 0-15,-1 0 0 0,1 4-1 0,-10 0 0 16,-8-4 0-16,9 1 0 0,4 3-8 0,-13 0 8 16,-4 0-8-16,-1-4 8 0,1 4 7 0,-1 4 1 15,-8 0 0-15,-9 0 0 0,0 0-16 0,0 0 0 16,9-4 0-16,-9 4 0 15,-13 0-52-15,13 0-6 0,0 0-2 0,-14 0-1027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889280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94877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796136" y="2420888"/>
            <a:ext cx="3096344" cy="105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92" dirty="0">
                <a:latin typeface="Arial" panose="020B0604020202020204" pitchFamily="34" charset="0"/>
                <a:cs typeface="Arial" panose="020B0604020202020204" pitchFamily="34" charset="0"/>
              </a:rPr>
              <a:t>Complete the exit ticket,</a:t>
            </a:r>
            <a:r>
              <a:rPr lang="en-GB" sz="2092" baseline="0" dirty="0">
                <a:latin typeface="Arial" panose="020B0604020202020204" pitchFamily="34" charset="0"/>
                <a:cs typeface="Arial" panose="020B0604020202020204" pitchFamily="34" charset="0"/>
              </a:rPr>
              <a:t> making sure you justify each emoji.</a:t>
            </a:r>
            <a:endParaRPr lang="en-GB" sz="20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796136" y="1812716"/>
            <a:ext cx="3096344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" b="1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23245" t="21656" r="51851" b="16329"/>
          <a:stretch/>
        </p:blipFill>
        <p:spPr>
          <a:xfrm>
            <a:off x="2395772" y="1170911"/>
            <a:ext cx="32403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123728" y="429309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did</a:t>
            </a:r>
            <a:r>
              <a:rPr lang="en-GB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you learn today? What did you find tricky? What can we do next time?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123728" y="1327090"/>
            <a:ext cx="6768752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pic>
        <p:nvPicPr>
          <p:cNvPr id="6" name="Picture 5" descr="\\WGA-STH-FS1\STHLeadership$\dmoosajee\My Pictures\twitter plenary.pn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50"/>
          <a:stretch/>
        </p:blipFill>
        <p:spPr bwMode="auto">
          <a:xfrm>
            <a:off x="2123729" y="2250392"/>
            <a:ext cx="6768752" cy="1579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357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Thursday, 14 May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Fibonacci Sequences</a:t>
            </a:r>
          </a:p>
        </p:txBody>
      </p:sp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Thursday, 14 May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51720" y="5949281"/>
            <a:ext cx="6903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Fibonacci, sum, sequence, rule, pattern, next term, n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term, proof, factor, multiple, equation, expression, simultaneous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calculate next terms in Fibonacci sequences.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use algebra to calculate next and missing terms in Fibonacci sequences.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use algebra to find first terms of Fibonacci sequences.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Fibonacci Sequences</a:t>
            </a: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image" Target="../media/image46.emf"/><Relationship Id="rId18" Type="http://schemas.openxmlformats.org/officeDocument/2006/relationships/image" Target="../media/image51.png"/><Relationship Id="rId3" Type="http://schemas.openxmlformats.org/officeDocument/2006/relationships/image" Target="../media/image39.png"/><Relationship Id="rId7" Type="http://schemas.openxmlformats.org/officeDocument/2006/relationships/customXml" Target="../ink/ink1.xml"/><Relationship Id="rId12" Type="http://schemas.openxmlformats.org/officeDocument/2006/relationships/customXml" Target="../ink/ink3.xml"/><Relationship Id="rId17" Type="http://schemas.openxmlformats.org/officeDocument/2006/relationships/image" Target="../media/image50.png"/><Relationship Id="rId2" Type="http://schemas.openxmlformats.org/officeDocument/2006/relationships/image" Target="../media/image38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5" Type="http://schemas.openxmlformats.org/officeDocument/2006/relationships/image" Target="../media/image48.png"/><Relationship Id="rId10" Type="http://schemas.openxmlformats.org/officeDocument/2006/relationships/image" Target="../media/image44.png"/><Relationship Id="rId19" Type="http://schemas.openxmlformats.org/officeDocument/2006/relationships/image" Target="../media/image52.png"/><Relationship Id="rId4" Type="http://schemas.openxmlformats.org/officeDocument/2006/relationships/image" Target="../media/image40.png"/><Relationship Id="rId9" Type="http://schemas.openxmlformats.org/officeDocument/2006/relationships/customXml" Target="../ink/ink2.xml"/><Relationship Id="rId1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A49CBB-5055-476A-9F33-58DF10E44746}"/>
              </a:ext>
            </a:extLst>
          </p:cNvPr>
          <p:cNvSpPr txBox="1"/>
          <p:nvPr/>
        </p:nvSpPr>
        <p:spPr>
          <a:xfrm>
            <a:off x="251520" y="1187460"/>
            <a:ext cx="86409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down the first 10…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Odd numbers</a:t>
            </a:r>
          </a:p>
          <a:p>
            <a:pPr marL="342900" indent="-342900">
              <a:buAutoNum type="alphaLcParenR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Even numbers</a:t>
            </a:r>
          </a:p>
          <a:p>
            <a:pPr marL="342900" indent="-342900">
              <a:buAutoNum type="alphaLcParenR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Square numbers</a:t>
            </a:r>
          </a:p>
          <a:p>
            <a:pPr marL="342900" indent="-342900">
              <a:buAutoNum type="alphaLcParenR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Prime numbers</a:t>
            </a:r>
          </a:p>
          <a:p>
            <a:pPr marL="342900" indent="-342900">
              <a:buAutoNum type="alphaLcParenR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Triangular numbers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255463-E2E3-4FDB-A752-A328C0541DE3}"/>
              </a:ext>
            </a:extLst>
          </p:cNvPr>
          <p:cNvSpPr txBox="1"/>
          <p:nvPr/>
        </p:nvSpPr>
        <p:spPr>
          <a:xfrm>
            <a:off x="3313123" y="2438886"/>
            <a:ext cx="402225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1, 3, 5, 7, 9, 11, 13, 15, 17, 19</a:t>
            </a:r>
          </a:p>
          <a:p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2, 4, 6, 8, 10, 12, 14, 16, 18, 20</a:t>
            </a:r>
          </a:p>
          <a:p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1, 4, 9, 16, 25, 36, 49, 64, 81, 100</a:t>
            </a:r>
          </a:p>
          <a:p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2, 3, 5, 7, 11, 13, 17, 19, 23, 29</a:t>
            </a:r>
          </a:p>
          <a:p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1, 3, 6, 10, 15, 21, 28, 36, 45, 55</a:t>
            </a:r>
          </a:p>
        </p:txBody>
      </p:sp>
    </p:spTree>
    <p:extLst>
      <p:ext uri="{BB962C8B-B14F-4D97-AF65-F5344CB8AC3E}">
        <p14:creationId xmlns:p14="http://schemas.microsoft.com/office/powerpoint/2010/main" val="186916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1FD744C-6438-4016-920D-B7D3CF5A2A7C}"/>
                  </a:ext>
                </a:extLst>
              </p:cNvPr>
              <p:cNvSpPr/>
              <p:nvPr/>
            </p:nvSpPr>
            <p:spPr>
              <a:xfrm>
                <a:off x="2123728" y="1120676"/>
                <a:ext cx="6768752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a Fibonacci sequence with some numbers missing.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_____, _____, _____,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35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1FD744C-6438-4016-920D-B7D3CF5A2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0676"/>
                <a:ext cx="6768752" cy="1292662"/>
              </a:xfrm>
              <a:prstGeom prst="rect">
                <a:avLst/>
              </a:prstGeom>
              <a:blipFill>
                <a:blip r:embed="rId2"/>
                <a:stretch>
                  <a:fillRect l="-720" t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hought Bubble: Cloud 2">
                <a:extLst>
                  <a:ext uri="{FF2B5EF4-FFF2-40B4-BE49-F238E27FC236}">
                    <a16:creationId xmlns:a16="http://schemas.microsoft.com/office/drawing/2014/main" id="{BDE2240E-E2C1-496A-B85C-D7C1A6A0FAA3}"/>
                  </a:ext>
                </a:extLst>
              </p:cNvPr>
              <p:cNvSpPr/>
              <p:nvPr/>
            </p:nvSpPr>
            <p:spPr>
              <a:xfrm>
                <a:off x="5436096" y="3068960"/>
                <a:ext cx="3456384" cy="1008112"/>
              </a:xfrm>
              <a:prstGeom prst="cloudCallout">
                <a:avLst>
                  <a:gd name="adj1" fmla="val -69415"/>
                  <a:gd name="adj2" fmla="val -13375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Let’s call the first missing number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Thought Bubble: Cloud 2">
                <a:extLst>
                  <a:ext uri="{FF2B5EF4-FFF2-40B4-BE49-F238E27FC236}">
                    <a16:creationId xmlns:a16="http://schemas.microsoft.com/office/drawing/2014/main" id="{BDE2240E-E2C1-496A-B85C-D7C1A6A0F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068960"/>
                <a:ext cx="3456384" cy="1008112"/>
              </a:xfrm>
              <a:prstGeom prst="cloudCallout">
                <a:avLst>
                  <a:gd name="adj1" fmla="val -69415"/>
                  <a:gd name="adj2" fmla="val -133751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41C13F-148F-486D-9F87-24783FD012D1}"/>
                  </a:ext>
                </a:extLst>
              </p:cNvPr>
              <p:cNvSpPr txBox="1"/>
              <p:nvPr/>
            </p:nvSpPr>
            <p:spPr>
              <a:xfrm>
                <a:off x="4067944" y="1628798"/>
                <a:ext cx="432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41C13F-148F-486D-9F87-24783FD01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628798"/>
                <a:ext cx="43261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C1A691-34CC-4A24-9E5D-EA8FC55A0498}"/>
                  </a:ext>
                </a:extLst>
              </p:cNvPr>
              <p:cNvSpPr txBox="1"/>
              <p:nvPr/>
            </p:nvSpPr>
            <p:spPr>
              <a:xfrm>
                <a:off x="4951797" y="1628799"/>
                <a:ext cx="9685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4+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C1A691-34CC-4A24-9E5D-EA8FC55A0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797" y="1628799"/>
                <a:ext cx="96859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6BF1E4-47F9-4561-8368-C01B16850BE5}"/>
                  </a:ext>
                </a:extLst>
              </p:cNvPr>
              <p:cNvSpPr txBox="1"/>
              <p:nvPr/>
            </p:nvSpPr>
            <p:spPr>
              <a:xfrm>
                <a:off x="5940152" y="1628797"/>
                <a:ext cx="11385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4+2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6BF1E4-47F9-4561-8368-C01B16850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628797"/>
                <a:ext cx="113851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60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1FD744C-6438-4016-920D-B7D3CF5A2A7C}"/>
                  </a:ext>
                </a:extLst>
              </p:cNvPr>
              <p:cNvSpPr/>
              <p:nvPr/>
            </p:nvSpPr>
            <p:spPr>
              <a:xfrm>
                <a:off x="2123728" y="1120676"/>
                <a:ext cx="6768752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a Fibonacci sequence with some numbers missing. 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_____, _____, _____,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35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1FD744C-6438-4016-920D-B7D3CF5A2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0676"/>
                <a:ext cx="6768752" cy="1292662"/>
              </a:xfrm>
              <a:prstGeom prst="rect">
                <a:avLst/>
              </a:prstGeom>
              <a:blipFill>
                <a:blip r:embed="rId2"/>
                <a:stretch>
                  <a:fillRect l="-720" t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BDE2240E-E2C1-496A-B85C-D7C1A6A0FAA3}"/>
              </a:ext>
            </a:extLst>
          </p:cNvPr>
          <p:cNvSpPr/>
          <p:nvPr/>
        </p:nvSpPr>
        <p:spPr>
          <a:xfrm>
            <a:off x="2484338" y="3274417"/>
            <a:ext cx="4032448" cy="1152128"/>
          </a:xfrm>
          <a:prstGeom prst="cloudCallout">
            <a:avLst>
              <a:gd name="adj1" fmla="val 68016"/>
              <a:gd name="adj2" fmla="val -1380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know that 35 is the sum of the two previous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41C13F-148F-486D-9F87-24783FD012D1}"/>
                  </a:ext>
                </a:extLst>
              </p:cNvPr>
              <p:cNvSpPr txBox="1"/>
              <p:nvPr/>
            </p:nvSpPr>
            <p:spPr>
              <a:xfrm>
                <a:off x="4067944" y="1628798"/>
                <a:ext cx="432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41C13F-148F-486D-9F87-24783FD01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628798"/>
                <a:ext cx="43261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C1A691-34CC-4A24-9E5D-EA8FC55A0498}"/>
                  </a:ext>
                </a:extLst>
              </p:cNvPr>
              <p:cNvSpPr txBox="1"/>
              <p:nvPr/>
            </p:nvSpPr>
            <p:spPr>
              <a:xfrm>
                <a:off x="4951797" y="1628799"/>
                <a:ext cx="9685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4+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C1A691-34CC-4A24-9E5D-EA8FC55A0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797" y="1628799"/>
                <a:ext cx="96859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6BF1E4-47F9-4561-8368-C01B16850BE5}"/>
                  </a:ext>
                </a:extLst>
              </p:cNvPr>
              <p:cNvSpPr txBox="1"/>
              <p:nvPr/>
            </p:nvSpPr>
            <p:spPr>
              <a:xfrm>
                <a:off x="5940152" y="1628797"/>
                <a:ext cx="11385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4+2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6BF1E4-47F9-4561-8368-C01B16850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628797"/>
                <a:ext cx="113851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97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1FD744C-6438-4016-920D-B7D3CF5A2A7C}"/>
                  </a:ext>
                </a:extLst>
              </p:cNvPr>
              <p:cNvSpPr/>
              <p:nvPr/>
            </p:nvSpPr>
            <p:spPr>
              <a:xfrm>
                <a:off x="2123728" y="1120676"/>
                <a:ext cx="6768752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a Fibonacci sequence with some numbers missing. 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_____, _____, _____,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35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1FD744C-6438-4016-920D-B7D3CF5A2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0676"/>
                <a:ext cx="6768752" cy="1292662"/>
              </a:xfrm>
              <a:prstGeom prst="rect">
                <a:avLst/>
              </a:prstGeom>
              <a:blipFill>
                <a:blip r:embed="rId2"/>
                <a:stretch>
                  <a:fillRect l="-720" t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0FA9D4-9AFD-401C-A4E6-D86563D12E27}"/>
                  </a:ext>
                </a:extLst>
              </p:cNvPr>
              <p:cNvSpPr txBox="1"/>
              <p:nvPr/>
            </p:nvSpPr>
            <p:spPr>
              <a:xfrm>
                <a:off x="2449893" y="2564904"/>
                <a:ext cx="3470502" cy="230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4+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4+2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=35</m:t>
                    </m:r>
                  </m:oMath>
                </a14:m>
                <a:r>
                  <a:rPr lang="en-GB" sz="2400" dirty="0"/>
                  <a:t> </a:t>
                </a:r>
              </a:p>
              <a:p>
                <a:r>
                  <a:rPr lang="en-GB" sz="2400" dirty="0"/>
                  <a:t>    	    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8+3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=35</m:t>
                    </m:r>
                  </m:oMath>
                </a14:m>
                <a:endParaRPr lang="en-GB" sz="2400" dirty="0"/>
              </a:p>
              <a:p>
                <a:r>
                  <a:rPr lang="en-GB" sz="2400" dirty="0"/>
                  <a:t>	       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lang="en-GB" sz="2400" dirty="0"/>
                  <a:t>	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GB" sz="2400" dirty="0"/>
              </a:p>
              <a:p>
                <a:r>
                  <a:rPr lang="en-GB" sz="2400" dirty="0"/>
                  <a:t>		   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=27</m:t>
                    </m:r>
                  </m:oMath>
                </a14:m>
                <a:endParaRPr lang="en-GB" sz="2400" dirty="0"/>
              </a:p>
              <a:p>
                <a:r>
                  <a:rPr lang="en-GB" sz="2400" dirty="0"/>
                  <a:t>		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GB" sz="2400" dirty="0"/>
                  <a:t>	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endParaRPr lang="en-GB" sz="2400" dirty="0"/>
              </a:p>
              <a:p>
                <a:r>
                  <a:rPr lang="en-GB" sz="2400" dirty="0"/>
                  <a:t>		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0FA9D4-9AFD-401C-A4E6-D86563D12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893" y="2564904"/>
                <a:ext cx="3470502" cy="2309094"/>
              </a:xfrm>
              <a:prstGeom prst="rect">
                <a:avLst/>
              </a:prstGeom>
              <a:blipFill>
                <a:blip r:embed="rId3"/>
                <a:stretch>
                  <a:fillRect r="-2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A44CF2-0F43-4AC4-AA3D-BF23CDB7ACDB}"/>
                  </a:ext>
                </a:extLst>
              </p:cNvPr>
              <p:cNvSpPr txBox="1"/>
              <p:nvPr/>
            </p:nvSpPr>
            <p:spPr>
              <a:xfrm>
                <a:off x="2123728" y="5025564"/>
                <a:ext cx="67687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22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35</m:t>
                    </m:r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A44CF2-0F43-4AC4-AA3D-BF23CDB7A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025564"/>
                <a:ext cx="6768752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15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1FD744C-6438-4016-920D-B7D3CF5A2A7C}"/>
                  </a:ext>
                </a:extLst>
              </p:cNvPr>
              <p:cNvSpPr/>
              <p:nvPr/>
            </p:nvSpPr>
            <p:spPr>
              <a:xfrm>
                <a:off x="2123728" y="1120676"/>
                <a:ext cx="6768752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a Fibonacci sequence with some numbers missing.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_____, _____, _____, _____, _____,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106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1FD744C-6438-4016-920D-B7D3CF5A2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0676"/>
                <a:ext cx="6768752" cy="1292662"/>
              </a:xfrm>
              <a:prstGeom prst="rect">
                <a:avLst/>
              </a:prstGeom>
              <a:blipFill>
                <a:blip r:embed="rId2"/>
                <a:stretch>
                  <a:fillRect l="-720" t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41C13F-148F-486D-9F87-24783FD012D1}"/>
                  </a:ext>
                </a:extLst>
              </p:cNvPr>
              <p:cNvSpPr txBox="1"/>
              <p:nvPr/>
            </p:nvSpPr>
            <p:spPr>
              <a:xfrm>
                <a:off x="2843808" y="1628798"/>
                <a:ext cx="432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41C13F-148F-486D-9F87-24783FD01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628798"/>
                <a:ext cx="43261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C1A691-34CC-4A24-9E5D-EA8FC55A0498}"/>
                  </a:ext>
                </a:extLst>
              </p:cNvPr>
              <p:cNvSpPr txBox="1"/>
              <p:nvPr/>
            </p:nvSpPr>
            <p:spPr>
              <a:xfrm>
                <a:off x="3726171" y="1628797"/>
                <a:ext cx="9685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2+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C1A691-34CC-4A24-9E5D-EA8FC55A0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171" y="1628797"/>
                <a:ext cx="96859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6BF1E4-47F9-4561-8368-C01B16850BE5}"/>
                  </a:ext>
                </a:extLst>
              </p:cNvPr>
              <p:cNvSpPr txBox="1"/>
              <p:nvPr/>
            </p:nvSpPr>
            <p:spPr>
              <a:xfrm>
                <a:off x="4781878" y="1628797"/>
                <a:ext cx="11385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2+2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6BF1E4-47F9-4561-8368-C01B16850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8" y="1628797"/>
                <a:ext cx="113851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0FA9D4-9AFD-401C-A4E6-D86563D12E27}"/>
                  </a:ext>
                </a:extLst>
              </p:cNvPr>
              <p:cNvSpPr txBox="1"/>
              <p:nvPr/>
            </p:nvSpPr>
            <p:spPr>
              <a:xfrm>
                <a:off x="2449893" y="2564904"/>
                <a:ext cx="3931974" cy="230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4+3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6+5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=106</m:t>
                    </m:r>
                  </m:oMath>
                </a14:m>
                <a:r>
                  <a:rPr lang="en-GB" sz="2400" dirty="0"/>
                  <a:t> </a:t>
                </a:r>
              </a:p>
              <a:p>
                <a:r>
                  <a:rPr lang="en-GB" sz="2400" dirty="0"/>
                  <a:t>    	    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10+8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=106</m:t>
                    </m:r>
                  </m:oMath>
                </a14:m>
                <a:endParaRPr lang="en-GB" sz="2400" dirty="0"/>
              </a:p>
              <a:p>
                <a:r>
                  <a:rPr lang="en-GB" sz="2400" dirty="0"/>
                  <a:t>	       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sz="2400" dirty="0"/>
                  <a:t>	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GB" sz="2400" dirty="0"/>
              </a:p>
              <a:p>
                <a:r>
                  <a:rPr lang="en-GB" sz="2400" dirty="0"/>
                  <a:t>		      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=96</m:t>
                    </m:r>
                  </m:oMath>
                </a14:m>
                <a:endParaRPr lang="en-GB" sz="2400" dirty="0"/>
              </a:p>
              <a:p>
                <a:r>
                  <a:rPr lang="en-GB" sz="2400" dirty="0"/>
                  <a:t>		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acc>
                  </m:oMath>
                </a14:m>
                <a:r>
                  <a:rPr lang="en-GB" sz="2400" dirty="0"/>
                  <a:t>	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acc>
                  </m:oMath>
                </a14:m>
                <a:endParaRPr lang="en-GB" sz="2400" dirty="0"/>
              </a:p>
              <a:p>
                <a:r>
                  <a:rPr lang="en-GB" sz="2400" dirty="0"/>
                  <a:t>		   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0FA9D4-9AFD-401C-A4E6-D86563D12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893" y="2564904"/>
                <a:ext cx="3931974" cy="2309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E0FE0B-D843-4B85-B527-F5D7374FF51F}"/>
                  </a:ext>
                </a:extLst>
              </p:cNvPr>
              <p:cNvSpPr txBox="1"/>
              <p:nvPr/>
            </p:nvSpPr>
            <p:spPr>
              <a:xfrm>
                <a:off x="5892116" y="1628796"/>
                <a:ext cx="11385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4+3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E0FE0B-D843-4B85-B527-F5D7374FF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116" y="1628796"/>
                <a:ext cx="113851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954F23-36C7-4C76-B7B1-D458FA648668}"/>
                  </a:ext>
                </a:extLst>
              </p:cNvPr>
              <p:cNvSpPr txBox="1"/>
              <p:nvPr/>
            </p:nvSpPr>
            <p:spPr>
              <a:xfrm>
                <a:off x="7025370" y="1628795"/>
                <a:ext cx="11385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6+5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954F23-36C7-4C76-B7B1-D458FA648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370" y="1628795"/>
                <a:ext cx="113851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3CD528-1736-40FB-B404-CD105B971C20}"/>
                  </a:ext>
                </a:extLst>
              </p:cNvPr>
              <p:cNvSpPr txBox="1"/>
              <p:nvPr/>
            </p:nvSpPr>
            <p:spPr>
              <a:xfrm>
                <a:off x="2123728" y="5025564"/>
                <a:ext cx="67687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3200" b="0" i="0" dirty="0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3200" b="0" i="0" dirty="0" smtClean="0">
                        <a:latin typeface="Cambria Math" panose="02040503050406030204" pitchFamily="18" charset="0"/>
                      </a:rPr>
                      <m:t>66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3200" b="0" i="0" dirty="0" smtClean="0">
                        <a:latin typeface="Cambria Math" panose="02040503050406030204" pitchFamily="18" charset="0"/>
                      </a:rPr>
                      <m:t>106</m:t>
                    </m:r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3CD528-1736-40FB-B404-CD105B971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025564"/>
                <a:ext cx="6768752" cy="584775"/>
              </a:xfrm>
              <a:prstGeom prst="rect">
                <a:avLst/>
              </a:prstGeom>
              <a:blipFill>
                <a:blip r:embed="rId9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54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941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AF6F26-D08F-4D11-BDC0-66D70579BB1F}"/>
              </a:ext>
            </a:extLst>
          </p:cNvPr>
          <p:cNvSpPr/>
          <p:nvPr/>
        </p:nvSpPr>
        <p:spPr>
          <a:xfrm>
            <a:off x="3491880" y="1196752"/>
            <a:ext cx="40324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Answers</a:t>
            </a:r>
          </a:p>
          <a:p>
            <a:pPr algn="ctr">
              <a:spcAft>
                <a:spcPts val="0"/>
              </a:spcAft>
            </a:pPr>
            <a:endParaRPr lang="en-GB" sz="20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	1, 7, 8, 15, </a:t>
            </a:r>
          </a:p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	3, 4, 7, 11, </a:t>
            </a:r>
          </a:p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	1, 10, 11, 21, 32</a:t>
            </a:r>
          </a:p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	4, 9, 13, 22, 35, </a:t>
            </a:r>
          </a:p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	1, 8, 9, 17, 26, 43</a:t>
            </a:r>
          </a:p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f)	10, 11, 21, 32, 53, 85</a:t>
            </a:r>
          </a:p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g)	4, 4, 8, 12, 20, 32</a:t>
            </a:r>
          </a:p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h)	15, 16, 31, 47, 78, 125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65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51A7B04-CA5F-4716-9A25-7FDAFB471E16}"/>
                  </a:ext>
                </a:extLst>
              </p:cNvPr>
              <p:cNvSpPr/>
              <p:nvPr/>
            </p:nvSpPr>
            <p:spPr>
              <a:xfrm>
                <a:off x="251520" y="1124744"/>
                <a:ext cx="864096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The first three terms of a Fibonacci sequence are</a:t>
                </a:r>
              </a:p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a)  Show that the 6th term of this sequence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that the 3</a:t>
                </a:r>
                <a:r>
                  <a:rPr lang="en-GB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rd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term is 7 and the 6</a:t>
                </a:r>
                <a:r>
                  <a:rPr lang="en-GB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term is 29,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b)  find the values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51A7B04-CA5F-4716-9A25-7FDAFB471E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640960" cy="1477328"/>
              </a:xfrm>
              <a:prstGeom prst="rect">
                <a:avLst/>
              </a:prstGeom>
              <a:blipFill>
                <a:blip r:embed="rId2"/>
                <a:stretch>
                  <a:fillRect l="-564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3AF453-DFE3-4DAF-AD57-538338951337}"/>
                  </a:ext>
                </a:extLst>
              </p:cNvPr>
              <p:cNvSpPr/>
              <p:nvPr/>
            </p:nvSpPr>
            <p:spPr>
              <a:xfrm>
                <a:off x="5935715" y="1403484"/>
                <a:ext cx="1117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3AF453-DFE3-4DAF-AD57-5383389513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715" y="1403484"/>
                <a:ext cx="111761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A6F4D79-D4AB-4FB0-BAF6-25B4BECAE187}"/>
                  </a:ext>
                </a:extLst>
              </p:cNvPr>
              <p:cNvSpPr/>
              <p:nvPr/>
            </p:nvSpPr>
            <p:spPr>
              <a:xfrm>
                <a:off x="3203848" y="1403484"/>
                <a:ext cx="9797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A6F4D79-D4AB-4FB0-BAF6-25B4BECAE1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403484"/>
                <a:ext cx="97975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C6D8B1E-A18C-4091-818C-C18BF2C1B579}"/>
                  </a:ext>
                </a:extLst>
              </p:cNvPr>
              <p:cNvSpPr/>
              <p:nvPr/>
            </p:nvSpPr>
            <p:spPr>
              <a:xfrm>
                <a:off x="4499992" y="1403484"/>
                <a:ext cx="1117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C6D8B1E-A18C-4091-818C-C18BF2C1B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403484"/>
                <a:ext cx="11176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0F2AA52-56A4-42EC-AC45-D4CA4C9B6907}"/>
                  </a:ext>
                </a:extLst>
              </p:cNvPr>
              <p:cNvSpPr/>
              <p:nvPr/>
            </p:nvSpPr>
            <p:spPr>
              <a:xfrm>
                <a:off x="1763688" y="2708920"/>
                <a:ext cx="12811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0F2AA52-56A4-42EC-AC45-D4CA4C9B69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708920"/>
                <a:ext cx="128112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1C18CF8-1985-4D94-A454-84FF7B79716E}"/>
                  </a:ext>
                </a:extLst>
              </p14:cNvPr>
              <p14:cNvContentPartPr/>
              <p14:nvPr/>
            </p14:nvContentPartPr>
            <p14:xfrm>
              <a:off x="1833895" y="1840615"/>
              <a:ext cx="1742760" cy="578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1C18CF8-1985-4D94-A454-84FF7B7971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24895" y="1831615"/>
                <a:ext cx="176040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28BAE65-93DB-44ED-9556-FEFB59195C95}"/>
                  </a:ext>
                </a:extLst>
              </p14:cNvPr>
              <p14:cNvContentPartPr/>
              <p14:nvPr/>
            </p14:nvContentPartPr>
            <p14:xfrm>
              <a:off x="4125384" y="1834347"/>
              <a:ext cx="1742760" cy="578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28BAE65-93DB-44ED-9556-FEFB59195C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16384" y="1825347"/>
                <a:ext cx="176040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56D0C8D-10A0-44A8-8D69-967A30F4F0A0}"/>
                  </a:ext>
                </a:extLst>
              </p:cNvPr>
              <p:cNvSpPr/>
              <p:nvPr/>
            </p:nvSpPr>
            <p:spPr>
              <a:xfrm>
                <a:off x="1475656" y="3076807"/>
                <a:ext cx="16946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𝟐𝟗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56D0C8D-10A0-44A8-8D69-967A30F4F0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076807"/>
                <a:ext cx="169469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22C20C61-8195-4336-AADE-1C614D5CD826}"/>
              </a:ext>
            </a:extLst>
          </p:cNvPr>
          <p:cNvSpPr/>
          <p:nvPr/>
        </p:nvSpPr>
        <p:spPr>
          <a:xfrm>
            <a:off x="3891682" y="2708920"/>
            <a:ext cx="3974619" cy="720080"/>
          </a:xfrm>
          <a:prstGeom prst="wedgeEllipseCallout">
            <a:avLst>
              <a:gd name="adj1" fmla="val -65869"/>
              <a:gd name="adj2" fmla="val 14015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 these simultaneous equations!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7EF08AD-92C5-4C46-927A-2A54D657FB2C}"/>
                  </a:ext>
                </a:extLst>
              </p:cNvPr>
              <p:cNvSpPr/>
              <p:nvPr/>
            </p:nvSpPr>
            <p:spPr>
              <a:xfrm>
                <a:off x="1475655" y="3429000"/>
                <a:ext cx="16946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7EF08AD-92C5-4C46-927A-2A54D657FB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5" y="3429000"/>
                <a:ext cx="169469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A13C6F0-F863-4371-8CC5-063B7DEF4DB6}"/>
                  </a:ext>
                </a:extLst>
              </p14:cNvPr>
              <p14:cNvContentPartPr/>
              <p14:nvPr/>
            </p14:nvContentPartPr>
            <p14:xfrm>
              <a:off x="1804823" y="2743495"/>
              <a:ext cx="1640880" cy="285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A13C6F0-F863-4371-8CC5-063B7DEF4DB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95823" y="2734495"/>
                <a:ext cx="1658520" cy="303120"/>
              </a:xfrm>
              <a:prstGeom prst="rect">
                <a:avLst/>
              </a:prstGeom>
            </p:spPr>
          </p:pic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26DE712-3CE7-48A6-943B-44F1F38328FF}"/>
              </a:ext>
            </a:extLst>
          </p:cNvPr>
          <p:cNvCxnSpPr/>
          <p:nvPr/>
        </p:nvCxnSpPr>
        <p:spPr>
          <a:xfrm>
            <a:off x="1115616" y="3818864"/>
            <a:ext cx="187220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BC1DF1E-ACFE-4FFD-9843-F1745F04FEE7}"/>
                  </a:ext>
                </a:extLst>
              </p:cNvPr>
              <p:cNvSpPr txBox="1"/>
              <p:nvPr/>
            </p:nvSpPr>
            <p:spPr>
              <a:xfrm>
                <a:off x="1115616" y="3439266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BC1DF1E-ACFE-4FFD-9843-F1745F04F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439266"/>
                <a:ext cx="41068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ABCFBA7-ACE3-4637-93E9-7B0A18E9220F}"/>
                  </a:ext>
                </a:extLst>
              </p:cNvPr>
              <p:cNvSpPr/>
              <p:nvPr/>
            </p:nvSpPr>
            <p:spPr>
              <a:xfrm>
                <a:off x="2051720" y="3866169"/>
                <a:ext cx="10005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ABCFBA7-ACE3-4637-93E9-7B0A18E92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866169"/>
                <a:ext cx="100059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2AE372F-E2F0-4BC3-BAE7-772E5522FE7A}"/>
                  </a:ext>
                </a:extLst>
              </p:cNvPr>
              <p:cNvSpPr/>
              <p:nvPr/>
            </p:nvSpPr>
            <p:spPr>
              <a:xfrm>
                <a:off x="2182071" y="4220022"/>
                <a:ext cx="8627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2AE372F-E2F0-4BC3-BAE7-772E5522F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71" y="4220022"/>
                <a:ext cx="86273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090B765-0BBF-4A2C-8AEF-44699A5974A4}"/>
                  </a:ext>
                </a:extLst>
              </p:cNvPr>
              <p:cNvSpPr/>
              <p:nvPr/>
            </p:nvSpPr>
            <p:spPr>
              <a:xfrm>
                <a:off x="680629" y="4758541"/>
                <a:ext cx="28857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090B765-0BBF-4A2C-8AEF-44699A5974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29" y="4758541"/>
                <a:ext cx="2885726" cy="369332"/>
              </a:xfrm>
              <a:prstGeom prst="rect">
                <a:avLst/>
              </a:prstGeom>
              <a:blipFill>
                <a:blip r:embed="rId17"/>
                <a:stretch>
                  <a:fillRect l="-1903" t="-8333" r="-846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B711E3E-48E7-459E-B87A-23544643C7C3}"/>
                  </a:ext>
                </a:extLst>
              </p:cNvPr>
              <p:cNvSpPr/>
              <p:nvPr/>
            </p:nvSpPr>
            <p:spPr>
              <a:xfrm>
                <a:off x="2182070" y="5180472"/>
                <a:ext cx="8659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B711E3E-48E7-459E-B87A-23544643C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70" y="5180472"/>
                <a:ext cx="86594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4C1D0E64-0D89-4ED0-88DE-A1EFFEEE3744}"/>
              </a:ext>
            </a:extLst>
          </p:cNvPr>
          <p:cNvSpPr txBox="1"/>
          <p:nvPr/>
        </p:nvSpPr>
        <p:spPr>
          <a:xfrm>
            <a:off x="4103731" y="3973711"/>
            <a:ext cx="4441203" cy="23083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Fibonacci sequence has second term 20 and fifth term 80.  Find the first term.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sixth and seventh terms of a Fibonacci sequence are 31 and 50. What are the first two terms of the sequence?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33D6398-178F-458D-A065-EEE962B93EFA}"/>
                  </a:ext>
                </a:extLst>
              </p:cNvPr>
              <p:cNvSpPr/>
              <p:nvPr/>
            </p:nvSpPr>
            <p:spPr>
              <a:xfrm>
                <a:off x="6228184" y="4784419"/>
                <a:ext cx="10038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33D6398-178F-458D-A065-EEE962B93E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784419"/>
                <a:ext cx="1003800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F312672-963B-4892-B55D-522FD827E33B}"/>
                  </a:ext>
                </a:extLst>
              </p:cNvPr>
              <p:cNvSpPr/>
              <p:nvPr/>
            </p:nvSpPr>
            <p:spPr>
              <a:xfrm>
                <a:off x="6070413" y="5888224"/>
                <a:ext cx="19543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F312672-963B-4892-B55D-522FD827E3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413" y="5888224"/>
                <a:ext cx="1954381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70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8" grpId="0"/>
      <p:bldP spid="19" grpId="0" animBg="1"/>
      <p:bldP spid="20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C4CE28-6586-47EC-9338-14FA7B27A9DD}"/>
                  </a:ext>
                </a:extLst>
              </p:cNvPr>
              <p:cNvSpPr txBox="1"/>
              <p:nvPr/>
            </p:nvSpPr>
            <p:spPr>
              <a:xfrm>
                <a:off x="2123728" y="1124744"/>
                <a:ext cx="6696744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Plenary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Prove that the </a:t>
                </a:r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sum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</a:t>
                </a:r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first 10 terms 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any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Fibonacci sequence will be a </a:t>
                </a:r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multiple of 11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Hint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use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as the first two terms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Hint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add the first 10 terms together.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C4CE28-6586-47EC-9338-14FA7B27A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696744" cy="2554545"/>
              </a:xfrm>
              <a:prstGeom prst="rect">
                <a:avLst/>
              </a:prstGeom>
              <a:blipFill>
                <a:blip r:embed="rId2"/>
                <a:stretch>
                  <a:fillRect t="-1193" r="-728" b="-35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4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28C375-F5AE-4A7D-9707-1815206325CA}"/>
              </a:ext>
            </a:extLst>
          </p:cNvPr>
          <p:cNvSpPr/>
          <p:nvPr/>
        </p:nvSpPr>
        <p:spPr>
          <a:xfrm>
            <a:off x="251520" y="1196752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Have you ever wondered how many spirals a sunflower centre has?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7530180-F6D4-4468-9C4D-13865CB2F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298" y="1883405"/>
            <a:ext cx="1915616" cy="1436712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ED2A75-1A1A-4109-9D66-65D143688527}"/>
              </a:ext>
            </a:extLst>
          </p:cNvPr>
          <p:cNvSpPr/>
          <p:nvPr/>
        </p:nvSpPr>
        <p:spPr>
          <a:xfrm>
            <a:off x="323528" y="3438021"/>
            <a:ext cx="2160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So did an Italian mathematician called Leonardo Fibonacci! He discovered a number sequence over 800 years ago that can be used to describe lots of patterns in nature.</a:t>
            </a:r>
          </a:p>
        </p:txBody>
      </p:sp>
      <p:pic>
        <p:nvPicPr>
          <p:cNvPr id="1026" name="Picture 2" descr="Image result for fibonacci">
            <a:extLst>
              <a:ext uri="{FF2B5EF4-FFF2-40B4-BE49-F238E27FC236}">
                <a16:creationId xmlns:a16="http://schemas.microsoft.com/office/drawing/2014/main" id="{70A3B19E-B666-4B6A-9CD7-AFB1B3142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8134"/>
            <a:ext cx="3826768" cy="318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656359C-D855-4EF7-A8FF-5AF7AF3CB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17032"/>
            <a:ext cx="1814474" cy="274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083632-1681-452C-8C86-71F3A2079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01" y="2060848"/>
            <a:ext cx="1612120" cy="99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BC7CFD2-C2FE-4621-A7D1-154E1C094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3405"/>
            <a:ext cx="1848576" cy="154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6622A2EB-A88D-4ACB-9C96-FA674EEB5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56620"/>
            <a:ext cx="1857375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31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994D31E-6E9F-47FB-94BF-4B1C8D4025ED}"/>
                  </a:ext>
                </a:extLst>
              </p:cNvPr>
              <p:cNvSpPr/>
              <p:nvPr/>
            </p:nvSpPr>
            <p:spPr>
              <a:xfrm>
                <a:off x="2123728" y="1177582"/>
                <a:ext cx="6768752" cy="4339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Fibonacci numbers are the numbers in the following sequence, called the Fibonacci sequence.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0, 1, 1, 2, 3, 5, 8, 13, 21, 34, 55, 89…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Think, pair, share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Can you spot the pattern?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next number is found by adding up the two numbers before it. 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Formally:</a:t>
                </a:r>
              </a:p>
              <a:p>
                <a:endPara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GB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994D31E-6E9F-47FB-94BF-4B1C8D4025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77582"/>
                <a:ext cx="6768752" cy="4339650"/>
              </a:xfrm>
              <a:prstGeom prst="rect">
                <a:avLst/>
              </a:prstGeom>
              <a:blipFill>
                <a:blip r:embed="rId2"/>
                <a:stretch>
                  <a:fillRect l="-1800" t="-5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D98AA8F-C5E5-47D1-BDFF-9340CF9DFC68}"/>
              </a:ext>
            </a:extLst>
          </p:cNvPr>
          <p:cNvSpPr/>
          <p:nvPr/>
        </p:nvSpPr>
        <p:spPr>
          <a:xfrm>
            <a:off x="5508104" y="3933056"/>
            <a:ext cx="3312368" cy="8640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Fibonacci Day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November 23rd, as it has the digits "1, 1, 2, 3" which is part of the sequence. </a:t>
            </a:r>
          </a:p>
        </p:txBody>
      </p:sp>
    </p:spTree>
    <p:extLst>
      <p:ext uri="{BB962C8B-B14F-4D97-AF65-F5344CB8AC3E}">
        <p14:creationId xmlns:p14="http://schemas.microsoft.com/office/powerpoint/2010/main" val="34814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94D31E-6E9F-47FB-94BF-4B1C8D4025ED}"/>
              </a:ext>
            </a:extLst>
          </p:cNvPr>
          <p:cNvSpPr/>
          <p:nvPr/>
        </p:nvSpPr>
        <p:spPr>
          <a:xfrm>
            <a:off x="2123728" y="1177582"/>
            <a:ext cx="67687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Fibonacci numbers are the numbers in the following sequence, called the Fibonacci sequence.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0, 1, 1, 2, 3, 5, 8, 13, 21, 34, 55, 89…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hought Bubble: Cloud 1">
                <a:extLst>
                  <a:ext uri="{FF2B5EF4-FFF2-40B4-BE49-F238E27FC236}">
                    <a16:creationId xmlns:a16="http://schemas.microsoft.com/office/drawing/2014/main" id="{C294D61F-95D0-4851-9AB3-809904025DFA}"/>
                  </a:ext>
                </a:extLst>
              </p:cNvPr>
              <p:cNvSpPr/>
              <p:nvPr/>
            </p:nvSpPr>
            <p:spPr>
              <a:xfrm>
                <a:off x="2195736" y="3573016"/>
                <a:ext cx="1944216" cy="792088"/>
              </a:xfrm>
              <a:prstGeom prst="cloudCallout">
                <a:avLst>
                  <a:gd name="adj1" fmla="val -3731"/>
                  <a:gd name="adj2" fmla="val -16138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0+1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hought Bubble: Cloud 1">
                <a:extLst>
                  <a:ext uri="{FF2B5EF4-FFF2-40B4-BE49-F238E27FC236}">
                    <a16:creationId xmlns:a16="http://schemas.microsoft.com/office/drawing/2014/main" id="{C294D61F-95D0-4851-9AB3-809904025D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573016"/>
                <a:ext cx="1944216" cy="792088"/>
              </a:xfrm>
              <a:prstGeom prst="cloudCallout">
                <a:avLst>
                  <a:gd name="adj1" fmla="val -3731"/>
                  <a:gd name="adj2" fmla="val -161387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9A71E69F-43DF-4F3F-8F35-ABD8372CD21A}"/>
                  </a:ext>
                </a:extLst>
              </p:cNvPr>
              <p:cNvSpPr/>
              <p:nvPr/>
            </p:nvSpPr>
            <p:spPr>
              <a:xfrm>
                <a:off x="2613736" y="3559302"/>
                <a:ext cx="1944216" cy="792088"/>
              </a:xfrm>
              <a:prstGeom prst="cloudCallout">
                <a:avLst>
                  <a:gd name="adj1" fmla="val -3731"/>
                  <a:gd name="adj2" fmla="val -16138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9A71E69F-43DF-4F3F-8F35-ABD8372CD2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736" y="3559302"/>
                <a:ext cx="1944216" cy="792088"/>
              </a:xfrm>
              <a:prstGeom prst="cloudCallout">
                <a:avLst>
                  <a:gd name="adj1" fmla="val -3731"/>
                  <a:gd name="adj2" fmla="val -16138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hought Bubble: Cloud 5">
                <a:extLst>
                  <a:ext uri="{FF2B5EF4-FFF2-40B4-BE49-F238E27FC236}">
                    <a16:creationId xmlns:a16="http://schemas.microsoft.com/office/drawing/2014/main" id="{4AF93E11-2AF8-4E7C-8F76-A7F2A99AAF74}"/>
                  </a:ext>
                </a:extLst>
              </p:cNvPr>
              <p:cNvSpPr/>
              <p:nvPr/>
            </p:nvSpPr>
            <p:spPr>
              <a:xfrm>
                <a:off x="3021187" y="3559302"/>
                <a:ext cx="1944216" cy="792088"/>
              </a:xfrm>
              <a:prstGeom prst="cloudCallout">
                <a:avLst>
                  <a:gd name="adj1" fmla="val -3731"/>
                  <a:gd name="adj2" fmla="val -16138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hought Bubble: Cloud 5">
                <a:extLst>
                  <a:ext uri="{FF2B5EF4-FFF2-40B4-BE49-F238E27FC236}">
                    <a16:creationId xmlns:a16="http://schemas.microsoft.com/office/drawing/2014/main" id="{4AF93E11-2AF8-4E7C-8F76-A7F2A99AAF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187" y="3559302"/>
                <a:ext cx="1944216" cy="792088"/>
              </a:xfrm>
              <a:prstGeom prst="cloudCallout">
                <a:avLst>
                  <a:gd name="adj1" fmla="val -3731"/>
                  <a:gd name="adj2" fmla="val -16138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85D4DBF4-D034-43D4-ACED-B69F88BBCD9B}"/>
                  </a:ext>
                </a:extLst>
              </p:cNvPr>
              <p:cNvSpPr/>
              <p:nvPr/>
            </p:nvSpPr>
            <p:spPr>
              <a:xfrm>
                <a:off x="3428638" y="3573016"/>
                <a:ext cx="1944216" cy="792088"/>
              </a:xfrm>
              <a:prstGeom prst="cloudCallout">
                <a:avLst>
                  <a:gd name="adj1" fmla="val -3731"/>
                  <a:gd name="adj2" fmla="val -16138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2+3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85D4DBF4-D034-43D4-ACED-B69F88BBC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638" y="3573016"/>
                <a:ext cx="1944216" cy="792088"/>
              </a:xfrm>
              <a:prstGeom prst="cloudCallout">
                <a:avLst>
                  <a:gd name="adj1" fmla="val -3731"/>
                  <a:gd name="adj2" fmla="val -16138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75D87D0B-E625-4027-BB05-21899FB513EE}"/>
                  </a:ext>
                </a:extLst>
              </p:cNvPr>
              <p:cNvSpPr/>
              <p:nvPr/>
            </p:nvSpPr>
            <p:spPr>
              <a:xfrm>
                <a:off x="3836089" y="3573016"/>
                <a:ext cx="1944216" cy="792088"/>
              </a:xfrm>
              <a:prstGeom prst="cloudCallout">
                <a:avLst>
                  <a:gd name="adj1" fmla="val -3731"/>
                  <a:gd name="adj2" fmla="val -16138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75D87D0B-E625-4027-BB05-21899FB51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089" y="3573016"/>
                <a:ext cx="1944216" cy="792088"/>
              </a:xfrm>
              <a:prstGeom prst="cloudCallout">
                <a:avLst>
                  <a:gd name="adj1" fmla="val -3731"/>
                  <a:gd name="adj2" fmla="val -16138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B5068185-5226-4448-8422-836FABF8BB8A}"/>
              </a:ext>
            </a:extLst>
          </p:cNvPr>
          <p:cNvSpPr/>
          <p:nvPr/>
        </p:nvSpPr>
        <p:spPr>
          <a:xfrm>
            <a:off x="5868144" y="3861048"/>
            <a:ext cx="2808312" cy="1103343"/>
          </a:xfrm>
          <a:prstGeom prst="cloudCallout">
            <a:avLst>
              <a:gd name="adj1" fmla="val -56025"/>
              <a:gd name="adj2" fmla="val -148328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…and so on!</a:t>
            </a: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F651AE3D-FE4D-4B93-A363-C4809C4AC7C8}"/>
              </a:ext>
            </a:extLst>
          </p:cNvPr>
          <p:cNvSpPr/>
          <p:nvPr/>
        </p:nvSpPr>
        <p:spPr>
          <a:xfrm>
            <a:off x="2591780" y="2708920"/>
            <a:ext cx="5832648" cy="1944216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next three terms in the Fibonacci sequence?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A85E58-523F-46F7-8305-D0EE6B5C3049}"/>
              </a:ext>
            </a:extLst>
          </p:cNvPr>
          <p:cNvSpPr txBox="1"/>
          <p:nvPr/>
        </p:nvSpPr>
        <p:spPr>
          <a:xfrm>
            <a:off x="3820986" y="4790768"/>
            <a:ext cx="3103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…144, 233, 377…</a:t>
            </a:r>
          </a:p>
        </p:txBody>
      </p:sp>
    </p:spTree>
    <p:extLst>
      <p:ext uri="{BB962C8B-B14F-4D97-AF65-F5344CB8AC3E}">
        <p14:creationId xmlns:p14="http://schemas.microsoft.com/office/powerpoint/2010/main" val="18217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3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3BD2D26-7360-4B3C-8688-26AE25E60C60}"/>
                  </a:ext>
                </a:extLst>
              </p:cNvPr>
              <p:cNvSpPr/>
              <p:nvPr/>
            </p:nvSpPr>
            <p:spPr>
              <a:xfrm>
                <a:off x="2160240" y="1124744"/>
                <a:ext cx="6660232" cy="3735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en-GB" dirty="0">
                    <a:solidFill>
                      <a:srgbClr val="22222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Fibonacci numbers can be used to approximately convert from miles to kilometres and back.</a:t>
                </a:r>
              </a:p>
              <a:p>
                <a:pPr fontAlgn="base"/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0, 1, 1, 2, 3, 5, 8, 13, 21, 34, 55, 89…</a:t>
                </a:r>
              </a:p>
              <a:p>
                <a:pPr fontAlgn="base"/>
                <a:endParaRPr lang="en-GB" dirty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:r>
                  <a:rPr lang="en-GB" dirty="0">
                    <a:solidFill>
                      <a:srgbClr val="22222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Fibonacci numbers have a property that the ratio of two consecutive numbers tends to the Golden Ratio as numbers get bigger and bigger. </a:t>
                </a:r>
              </a:p>
              <a:p>
                <a:pPr fontAlgn="base"/>
                <a:endParaRPr lang="en-GB" dirty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:r>
                  <a:rPr lang="en-GB" dirty="0">
                    <a:solidFill>
                      <a:srgbClr val="22222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Golden Ratio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GB" b="0" i="1" smtClean="0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GB" b="0" i="1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=1.6180339887…</m:t>
                    </m:r>
                  </m:oMath>
                </a14:m>
                <a:endParaRPr lang="en-GB" dirty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:endParaRPr lang="en-GB" dirty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:r>
                  <a:rPr lang="en-GB" b="1" dirty="0">
                    <a:solidFill>
                      <a:srgbClr val="22222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Coincidentally</a:t>
                </a:r>
                <a:r>
                  <a:rPr lang="en-GB" dirty="0">
                    <a:solidFill>
                      <a:srgbClr val="22222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there are 1.609 kilometres in a mile!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3BD2D26-7360-4B3C-8688-26AE25E60C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40" y="1124744"/>
                <a:ext cx="6660232" cy="3735574"/>
              </a:xfrm>
              <a:prstGeom prst="rect">
                <a:avLst/>
              </a:prstGeom>
              <a:blipFill>
                <a:blip r:embed="rId2"/>
                <a:stretch>
                  <a:fillRect l="-1830" t="-980" r="-1372" b="-1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E88BA1F-D0D0-4C0A-A541-66AC65324C78}"/>
              </a:ext>
            </a:extLst>
          </p:cNvPr>
          <p:cNvSpPr txBox="1"/>
          <p:nvPr/>
        </p:nvSpPr>
        <p:spPr>
          <a:xfrm>
            <a:off x="2160240" y="4293096"/>
            <a:ext cx="6660232" cy="13234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Golden Ratio appears in many places in nature and has been used in artwork for centuries!</a:t>
            </a:r>
          </a:p>
          <a:p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bring three examples of the Golden Ratio to your next maths lesson.</a:t>
            </a:r>
          </a:p>
        </p:txBody>
      </p:sp>
    </p:spTree>
    <p:extLst>
      <p:ext uri="{BB962C8B-B14F-4D97-AF65-F5344CB8AC3E}">
        <p14:creationId xmlns:p14="http://schemas.microsoft.com/office/powerpoint/2010/main" val="23268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BD2D26-7360-4B3C-8688-26AE25E60C60}"/>
              </a:ext>
            </a:extLst>
          </p:cNvPr>
          <p:cNvSpPr/>
          <p:nvPr/>
        </p:nvSpPr>
        <p:spPr>
          <a:xfrm>
            <a:off x="2160240" y="1124744"/>
            <a:ext cx="66602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Fibonacci numbers can be used to approximately convert from miles to kilometres and back.</a:t>
            </a:r>
          </a:p>
          <a:p>
            <a:pPr fontAlgn="base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0, 1, 1, 2, 3, 5, 8, 13, 21, 34, 55, 89…</a:t>
            </a:r>
          </a:p>
          <a:p>
            <a:pPr fontAlgn="base"/>
            <a:endParaRPr lang="en-GB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example:	3 miles = 5 kilometres</a:t>
            </a:r>
          </a:p>
          <a:p>
            <a:pPr fontAlgn="base"/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		5 miles = 8 kilometres …and so on.</a:t>
            </a:r>
          </a:p>
          <a:p>
            <a:pPr fontAlgn="base"/>
            <a:endParaRPr lang="en-GB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u="sng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</a:p>
          <a:p>
            <a:pPr fontAlgn="base"/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	Use the pattern to change 13 kilometres to miles.</a:t>
            </a:r>
          </a:p>
          <a:p>
            <a:pPr fontAlgn="base"/>
            <a:endParaRPr lang="en-GB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    	Use the pattern to change 42 miles to kilometres.</a:t>
            </a:r>
          </a:p>
          <a:p>
            <a:pPr fontAlgn="base"/>
            <a:endParaRPr lang="en-GB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    	Use two values in the pattern to change 18 miles to 	kilometres.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87A2B-24EE-46BD-AA97-9D819E0ED29B}"/>
              </a:ext>
            </a:extLst>
          </p:cNvPr>
          <p:cNvSpPr txBox="1"/>
          <p:nvPr/>
        </p:nvSpPr>
        <p:spPr>
          <a:xfrm>
            <a:off x="7812360" y="4039904"/>
            <a:ext cx="9733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miles</a:t>
            </a:r>
          </a:p>
          <a:p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km</a:t>
            </a:r>
          </a:p>
          <a:p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29km</a:t>
            </a:r>
          </a:p>
        </p:txBody>
      </p:sp>
    </p:spTree>
    <p:extLst>
      <p:ext uri="{BB962C8B-B14F-4D97-AF65-F5344CB8AC3E}">
        <p14:creationId xmlns:p14="http://schemas.microsoft.com/office/powerpoint/2010/main" val="22698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E635F6-088B-46DF-B8AC-03637FF92B7E}"/>
                  </a:ext>
                </a:extLst>
              </p:cNvPr>
              <p:cNvSpPr/>
              <p:nvPr/>
            </p:nvSpPr>
            <p:spPr>
              <a:xfrm>
                <a:off x="2123728" y="1177582"/>
                <a:ext cx="6768752" cy="4015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calculate next terms in Fibonacci-like sequences using the same method.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Task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Calculate the first 10 terms of the following Fibonacci sequences: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  2, 5, 7, __, __, __, __, __, __, __...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  4, -2, 2, __, __, __, __, __, __, __...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  -3, -1, -4, __, __, __, __, __, __, __...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d)  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1, </m:t>
                    </m:r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__, __, __, __, __, __, __...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e)  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__, __, __, __, __, __, __...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E635F6-088B-46DF-B8AC-03637FF92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77582"/>
                <a:ext cx="6768752" cy="4015908"/>
              </a:xfrm>
              <a:prstGeom prst="rect">
                <a:avLst/>
              </a:prstGeom>
              <a:blipFill>
                <a:blip r:embed="rId2"/>
                <a:stretch>
                  <a:fillRect l="-900" t="-607" b="-1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685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E635F6-088B-46DF-B8AC-03637FF92B7E}"/>
                  </a:ext>
                </a:extLst>
              </p:cNvPr>
              <p:cNvSpPr/>
              <p:nvPr/>
            </p:nvSpPr>
            <p:spPr>
              <a:xfrm>
                <a:off x="2123728" y="1177582"/>
                <a:ext cx="6768752" cy="4485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calculate next terms in Fibonacci-like sequences using the same method.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Task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Calculate the first 10 terms of the following Fibonacci sequences: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  </a:t>
                </a:r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2, 5, 7, 12, 19, 31, 50, 81, 131, 212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  </a:t>
                </a:r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4, -2, 2, 0, 2, 2, 4, 6, 10, 16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  </a:t>
                </a:r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-3, -1, -4, -5, -9, -14, -23, -37, -50, -87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d)  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𝟐𝟑</m:t>
                    </m:r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𝟑𝟖</m:t>
                    </m:r>
                  </m:oMath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e)  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𝟐𝟏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𝟐𝟏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𝟑𝟒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E635F6-088B-46DF-B8AC-03637FF92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77582"/>
                <a:ext cx="6768752" cy="4485459"/>
              </a:xfrm>
              <a:prstGeom prst="rect">
                <a:avLst/>
              </a:prstGeom>
              <a:blipFill>
                <a:blip r:embed="rId2"/>
                <a:stretch>
                  <a:fillRect l="-900" t="-5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864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1FD744C-6438-4016-920D-B7D3CF5A2A7C}"/>
                  </a:ext>
                </a:extLst>
              </p:cNvPr>
              <p:cNvSpPr/>
              <p:nvPr/>
            </p:nvSpPr>
            <p:spPr>
              <a:xfrm>
                <a:off x="2123728" y="1120676"/>
                <a:ext cx="6768752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a Fibonacci sequence with some numbers missing. 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_____, _____, _____,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35</m:t>
                    </m:r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How could you work out the missing numbers?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By guessing? Trial and error?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This could take a while. We need to be more methodical.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1FD744C-6438-4016-920D-B7D3CF5A2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0676"/>
                <a:ext cx="6768752" cy="2677656"/>
              </a:xfrm>
              <a:prstGeom prst="rect">
                <a:avLst/>
              </a:prstGeom>
              <a:blipFill>
                <a:blip r:embed="rId2"/>
                <a:stretch>
                  <a:fillRect l="-720" t="-1367" b="-2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44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1373</Words>
  <Application>Microsoft Office PowerPoint</Application>
  <PresentationFormat>On-screen Show (4:3)</PresentationFormat>
  <Paragraphs>182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Comic Sans MS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PixiMaths</dc:creator>
  <cp:lastModifiedBy>Danielle Moosajee</cp:lastModifiedBy>
  <cp:revision>36</cp:revision>
  <dcterms:created xsi:type="dcterms:W3CDTF">2015-07-01T12:05:39Z</dcterms:created>
  <dcterms:modified xsi:type="dcterms:W3CDTF">2020-05-14T09:43:45Z</dcterms:modified>
</cp:coreProperties>
</file>