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80" r:id="rId4"/>
    <p:sldId id="281" r:id="rId5"/>
    <p:sldId id="282" r:id="rId6"/>
    <p:sldId id="283" r:id="rId7"/>
    <p:sldId id="288" r:id="rId8"/>
    <p:sldId id="284" r:id="rId9"/>
    <p:sldId id="289" r:id="rId10"/>
    <p:sldId id="290" r:id="rId11"/>
    <p:sldId id="285" r:id="rId12"/>
    <p:sldId id="286" r:id="rId13"/>
    <p:sldId id="28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7463A3-9D69-4AA6-8893-E09E13A1FCFC}" v="35" dt="2020-07-16T19:50:06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547" y="5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777463A3-9D69-4AA6-8893-E09E13A1FCFC}"/>
    <pc:docChg chg="undo custSel modSld modMainMaster">
      <pc:chgData name="Danielle" userId="e2554c37-e717-43a0-ba79-1183ca921ccd" providerId="ADAL" clId="{777463A3-9D69-4AA6-8893-E09E13A1FCFC}" dt="2020-07-17T09:54:03.226" v="59" actId="478"/>
      <pc:docMkLst>
        <pc:docMk/>
      </pc:docMkLst>
      <pc:sldChg chg="modSp">
        <pc:chgData name="Danielle" userId="e2554c37-e717-43a0-ba79-1183ca921ccd" providerId="ADAL" clId="{777463A3-9D69-4AA6-8893-E09E13A1FCFC}" dt="2020-07-16T19:47:14.573" v="17" actId="2711"/>
        <pc:sldMkLst>
          <pc:docMk/>
          <pc:sldMk cId="1373520525" sldId="256"/>
        </pc:sldMkLst>
        <pc:spChg chg="mod">
          <ac:chgData name="Danielle" userId="e2554c37-e717-43a0-ba79-1183ca921ccd" providerId="ADAL" clId="{777463A3-9D69-4AA6-8893-E09E13A1FCFC}" dt="2020-07-16T19:47:14.573" v="17" actId="2711"/>
          <ac:spMkLst>
            <pc:docMk/>
            <pc:sldMk cId="1373520525" sldId="256"/>
            <ac:spMk id="28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7:14.573" v="17" actId="2711"/>
          <ac:spMkLst>
            <pc:docMk/>
            <pc:sldMk cId="1373520525" sldId="256"/>
            <ac:spMk id="46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7:14.573" v="17" actId="2711"/>
          <ac:spMkLst>
            <pc:docMk/>
            <pc:sldMk cId="1373520525" sldId="256"/>
            <ac:spMk id="67" creationId="{00000000-0000-0000-0000-000000000000}"/>
          </ac:spMkLst>
        </pc:spChg>
        <pc:grpChg chg="mod">
          <ac:chgData name="Danielle" userId="e2554c37-e717-43a0-ba79-1183ca921ccd" providerId="ADAL" clId="{777463A3-9D69-4AA6-8893-E09E13A1FCFC}" dt="2020-07-16T19:47:14.573" v="17" actId="2711"/>
          <ac:grpSpMkLst>
            <pc:docMk/>
            <pc:sldMk cId="1373520525" sldId="256"/>
            <ac:grpSpMk id="47" creationId="{00000000-0000-0000-0000-000000000000}"/>
          </ac:grpSpMkLst>
        </pc:grpChg>
        <pc:grpChg chg="mod">
          <ac:chgData name="Danielle" userId="e2554c37-e717-43a0-ba79-1183ca921ccd" providerId="ADAL" clId="{777463A3-9D69-4AA6-8893-E09E13A1FCFC}" dt="2020-07-16T19:47:14.573" v="17" actId="2711"/>
          <ac:grpSpMkLst>
            <pc:docMk/>
            <pc:sldMk cId="1373520525" sldId="256"/>
            <ac:grpSpMk id="73" creationId="{00000000-0000-0000-0000-000000000000}"/>
          </ac:grpSpMkLst>
        </pc:grpChg>
        <pc:graphicFrameChg chg="mod">
          <ac:chgData name="Danielle" userId="e2554c37-e717-43a0-ba79-1183ca921ccd" providerId="ADAL" clId="{777463A3-9D69-4AA6-8893-E09E13A1FCFC}" dt="2020-07-16T19:47:14.573" v="17" actId="2711"/>
          <ac:graphicFrameMkLst>
            <pc:docMk/>
            <pc:sldMk cId="1373520525" sldId="256"/>
            <ac:graphicFrameMk id="30" creationId="{00000000-0000-0000-0000-000000000000}"/>
          </ac:graphicFrameMkLst>
        </pc:graphicFrameChg>
        <pc:graphicFrameChg chg="mod">
          <ac:chgData name="Danielle" userId="e2554c37-e717-43a0-ba79-1183ca921ccd" providerId="ADAL" clId="{777463A3-9D69-4AA6-8893-E09E13A1FCFC}" dt="2020-07-16T19:47:14.573" v="17" actId="2711"/>
          <ac:graphicFrameMkLst>
            <pc:docMk/>
            <pc:sldMk cId="1373520525" sldId="256"/>
            <ac:graphicFrameMk id="31" creationId="{00000000-0000-0000-0000-000000000000}"/>
          </ac:graphicFrameMkLst>
        </pc:graphicFrameChg>
        <pc:graphicFrameChg chg="mod">
          <ac:chgData name="Danielle" userId="e2554c37-e717-43a0-ba79-1183ca921ccd" providerId="ADAL" clId="{777463A3-9D69-4AA6-8893-E09E13A1FCFC}" dt="2020-07-16T19:47:14.573" v="17" actId="2711"/>
          <ac:graphicFrameMkLst>
            <pc:docMk/>
            <pc:sldMk cId="1373520525" sldId="256"/>
            <ac:graphicFrameMk id="32" creationId="{00000000-0000-0000-0000-000000000000}"/>
          </ac:graphicFrameMkLst>
        </pc:graphicFrameChg>
        <pc:graphicFrameChg chg="mod">
          <ac:chgData name="Danielle" userId="e2554c37-e717-43a0-ba79-1183ca921ccd" providerId="ADAL" clId="{777463A3-9D69-4AA6-8893-E09E13A1FCFC}" dt="2020-07-16T19:47:14.573" v="17" actId="2711"/>
          <ac:graphicFrameMkLst>
            <pc:docMk/>
            <pc:sldMk cId="1373520525" sldId="256"/>
            <ac:graphicFrameMk id="33" creationId="{00000000-0000-0000-0000-000000000000}"/>
          </ac:graphicFrameMkLst>
        </pc:graphicFrameChg>
        <pc:graphicFrameChg chg="mod">
          <ac:chgData name="Danielle" userId="e2554c37-e717-43a0-ba79-1183ca921ccd" providerId="ADAL" clId="{777463A3-9D69-4AA6-8893-E09E13A1FCFC}" dt="2020-07-16T19:47:14.573" v="17" actId="2711"/>
          <ac:graphicFrameMkLst>
            <pc:docMk/>
            <pc:sldMk cId="1373520525" sldId="256"/>
            <ac:graphicFrameMk id="34" creationId="{00000000-0000-0000-0000-000000000000}"/>
          </ac:graphicFrameMkLst>
        </pc:graphicFrameChg>
        <pc:graphicFrameChg chg="mod">
          <ac:chgData name="Danielle" userId="e2554c37-e717-43a0-ba79-1183ca921ccd" providerId="ADAL" clId="{777463A3-9D69-4AA6-8893-E09E13A1FCFC}" dt="2020-07-16T19:47:14.573" v="17" actId="2711"/>
          <ac:graphicFrameMkLst>
            <pc:docMk/>
            <pc:sldMk cId="1373520525" sldId="256"/>
            <ac:graphicFrameMk id="35" creationId="{00000000-0000-0000-0000-000000000000}"/>
          </ac:graphicFrameMkLst>
        </pc:graphicFrameChg>
        <pc:graphicFrameChg chg="mod">
          <ac:chgData name="Danielle" userId="e2554c37-e717-43a0-ba79-1183ca921ccd" providerId="ADAL" clId="{777463A3-9D69-4AA6-8893-E09E13A1FCFC}" dt="2020-07-16T19:47:14.573" v="17" actId="2711"/>
          <ac:graphicFrameMkLst>
            <pc:docMk/>
            <pc:sldMk cId="1373520525" sldId="256"/>
            <ac:graphicFrameMk id="36" creationId="{00000000-0000-0000-0000-000000000000}"/>
          </ac:graphicFrameMkLst>
        </pc:graphicFrameChg>
        <pc:graphicFrameChg chg="mod">
          <ac:chgData name="Danielle" userId="e2554c37-e717-43a0-ba79-1183ca921ccd" providerId="ADAL" clId="{777463A3-9D69-4AA6-8893-E09E13A1FCFC}" dt="2020-07-16T19:47:14.573" v="17" actId="2711"/>
          <ac:graphicFrameMkLst>
            <pc:docMk/>
            <pc:sldMk cId="1373520525" sldId="256"/>
            <ac:graphicFrameMk id="37" creationId="{00000000-0000-0000-0000-000000000000}"/>
          </ac:graphicFrameMkLst>
        </pc:graphicFrameChg>
        <pc:picChg chg="mod">
          <ac:chgData name="Danielle" userId="e2554c37-e717-43a0-ba79-1183ca921ccd" providerId="ADAL" clId="{777463A3-9D69-4AA6-8893-E09E13A1FCFC}" dt="2020-07-16T19:47:14.573" v="17" actId="2711"/>
          <ac:picMkLst>
            <pc:docMk/>
            <pc:sldMk cId="1373520525" sldId="256"/>
            <ac:picMk id="45" creationId="{00000000-0000-0000-0000-000000000000}"/>
          </ac:picMkLst>
        </pc:picChg>
        <pc:cxnChg chg="mod">
          <ac:chgData name="Danielle" userId="e2554c37-e717-43a0-ba79-1183ca921ccd" providerId="ADAL" clId="{777463A3-9D69-4AA6-8893-E09E13A1FCFC}" dt="2020-07-16T19:47:14.573" v="17" actId="2711"/>
          <ac:cxnSpMkLst>
            <pc:docMk/>
            <pc:sldMk cId="1373520525" sldId="256"/>
            <ac:cxnSpMk id="29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14.573" v="17" actId="2711"/>
          <ac:cxnSpMkLst>
            <pc:docMk/>
            <pc:sldMk cId="1373520525" sldId="256"/>
            <ac:cxnSpMk id="38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14.573" v="17" actId="2711"/>
          <ac:cxnSpMkLst>
            <pc:docMk/>
            <pc:sldMk cId="1373520525" sldId="256"/>
            <ac:cxnSpMk id="39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14.573" v="17" actId="2711"/>
          <ac:cxnSpMkLst>
            <pc:docMk/>
            <pc:sldMk cId="1373520525" sldId="256"/>
            <ac:cxnSpMk id="40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14.573" v="17" actId="2711"/>
          <ac:cxnSpMkLst>
            <pc:docMk/>
            <pc:sldMk cId="1373520525" sldId="256"/>
            <ac:cxnSpMk id="41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14.573" v="17" actId="2711"/>
          <ac:cxnSpMkLst>
            <pc:docMk/>
            <pc:sldMk cId="1373520525" sldId="256"/>
            <ac:cxnSpMk id="42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14.573" v="17" actId="2711"/>
          <ac:cxnSpMkLst>
            <pc:docMk/>
            <pc:sldMk cId="1373520525" sldId="256"/>
            <ac:cxnSpMk id="43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14.573" v="17" actId="2711"/>
          <ac:cxnSpMkLst>
            <pc:docMk/>
            <pc:sldMk cId="1373520525" sldId="256"/>
            <ac:cxnSpMk id="44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14.573" v="17" actId="2711"/>
          <ac:cxnSpMkLst>
            <pc:docMk/>
            <pc:sldMk cId="1373520525" sldId="256"/>
            <ac:cxnSpMk id="75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14.573" v="17" actId="2711"/>
          <ac:cxnSpMkLst>
            <pc:docMk/>
            <pc:sldMk cId="1373520525" sldId="256"/>
            <ac:cxnSpMk id="77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14.573" v="17" actId="2711"/>
          <ac:cxnSpMkLst>
            <pc:docMk/>
            <pc:sldMk cId="1373520525" sldId="256"/>
            <ac:cxnSpMk id="81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14.573" v="17" actId="2711"/>
          <ac:cxnSpMkLst>
            <pc:docMk/>
            <pc:sldMk cId="1373520525" sldId="256"/>
            <ac:cxnSpMk id="82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14.573" v="17" actId="2711"/>
          <ac:cxnSpMkLst>
            <pc:docMk/>
            <pc:sldMk cId="1373520525" sldId="256"/>
            <ac:cxnSpMk id="83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14.573" v="17" actId="2711"/>
          <ac:cxnSpMkLst>
            <pc:docMk/>
            <pc:sldMk cId="1373520525" sldId="256"/>
            <ac:cxnSpMk id="84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14.573" v="17" actId="2711"/>
          <ac:cxnSpMkLst>
            <pc:docMk/>
            <pc:sldMk cId="1373520525" sldId="256"/>
            <ac:cxnSpMk id="85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14.573" v="17" actId="2711"/>
          <ac:cxnSpMkLst>
            <pc:docMk/>
            <pc:sldMk cId="1373520525" sldId="256"/>
            <ac:cxnSpMk id="86" creationId="{00000000-0000-0000-0000-000000000000}"/>
          </ac:cxnSpMkLst>
        </pc:cxnChg>
      </pc:sldChg>
      <pc:sldChg chg="addSp delSp modSp mod modAnim">
        <pc:chgData name="Danielle" userId="e2554c37-e717-43a0-ba79-1183ca921ccd" providerId="ADAL" clId="{777463A3-9D69-4AA6-8893-E09E13A1FCFC}" dt="2020-07-16T19:48:19.948" v="36" actId="208"/>
        <pc:sldMkLst>
          <pc:docMk/>
          <pc:sldMk cId="3712768528" sldId="281"/>
        </pc:sldMkLst>
        <pc:spChg chg="mod">
          <ac:chgData name="Danielle" userId="e2554c37-e717-43a0-ba79-1183ca921ccd" providerId="ADAL" clId="{777463A3-9D69-4AA6-8893-E09E13A1FCFC}" dt="2020-07-16T19:48:19.948" v="36" actId="208"/>
          <ac:spMkLst>
            <pc:docMk/>
            <pc:sldMk cId="3712768528" sldId="281"/>
            <ac:spMk id="4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7:22.750" v="18" actId="2711"/>
          <ac:spMkLst>
            <pc:docMk/>
            <pc:sldMk cId="3712768528" sldId="281"/>
            <ac:spMk id="5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7:22.750" v="18" actId="2711"/>
          <ac:spMkLst>
            <pc:docMk/>
            <pc:sldMk cId="3712768528" sldId="281"/>
            <ac:spMk id="6" creationId="{00000000-0000-0000-0000-000000000000}"/>
          </ac:spMkLst>
        </pc:spChg>
        <pc:spChg chg="add mod">
          <ac:chgData name="Danielle" userId="e2554c37-e717-43a0-ba79-1183ca921ccd" providerId="ADAL" clId="{777463A3-9D69-4AA6-8893-E09E13A1FCFC}" dt="2020-07-16T19:48:15.208" v="35" actId="403"/>
          <ac:spMkLst>
            <pc:docMk/>
            <pc:sldMk cId="3712768528" sldId="281"/>
            <ac:spMk id="7" creationId="{7CD20E0B-667F-403C-80C1-513F9CC0A584}"/>
          </ac:spMkLst>
        </pc:spChg>
        <pc:spChg chg="mod">
          <ac:chgData name="Danielle" userId="e2554c37-e717-43a0-ba79-1183ca921ccd" providerId="ADAL" clId="{777463A3-9D69-4AA6-8893-E09E13A1FCFC}" dt="2020-07-16T19:47:22.750" v="18" actId="2711"/>
          <ac:spMkLst>
            <pc:docMk/>
            <pc:sldMk cId="3712768528" sldId="281"/>
            <ac:spMk id="11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7:22.750" v="18" actId="2711"/>
          <ac:spMkLst>
            <pc:docMk/>
            <pc:sldMk cId="3712768528" sldId="281"/>
            <ac:spMk id="12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7:22.750" v="18" actId="2711"/>
          <ac:spMkLst>
            <pc:docMk/>
            <pc:sldMk cId="3712768528" sldId="281"/>
            <ac:spMk id="21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7:22.750" v="18" actId="2711"/>
          <ac:spMkLst>
            <pc:docMk/>
            <pc:sldMk cId="3712768528" sldId="281"/>
            <ac:spMk id="32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7:22.750" v="18" actId="2711"/>
          <ac:spMkLst>
            <pc:docMk/>
            <pc:sldMk cId="3712768528" sldId="281"/>
            <ac:spMk id="33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7:22.750" v="18" actId="2711"/>
          <ac:spMkLst>
            <pc:docMk/>
            <pc:sldMk cId="3712768528" sldId="281"/>
            <ac:spMk id="34" creationId="{00000000-0000-0000-0000-000000000000}"/>
          </ac:spMkLst>
        </pc:spChg>
        <pc:grpChg chg="mod">
          <ac:chgData name="Danielle" userId="e2554c37-e717-43a0-ba79-1183ca921ccd" providerId="ADAL" clId="{777463A3-9D69-4AA6-8893-E09E13A1FCFC}" dt="2020-07-16T19:47:22.750" v="18" actId="2711"/>
          <ac:grpSpMkLst>
            <pc:docMk/>
            <pc:sldMk cId="3712768528" sldId="281"/>
            <ac:grpSpMk id="2" creationId="{00000000-0000-0000-0000-000000000000}"/>
          </ac:grpSpMkLst>
        </pc:grpChg>
        <pc:grpChg chg="del mod">
          <ac:chgData name="Danielle" userId="e2554c37-e717-43a0-ba79-1183ca921ccd" providerId="ADAL" clId="{777463A3-9D69-4AA6-8893-E09E13A1FCFC}" dt="2020-07-16T19:47:42.828" v="19" actId="478"/>
          <ac:grpSpMkLst>
            <pc:docMk/>
            <pc:sldMk cId="3712768528" sldId="281"/>
            <ac:grpSpMk id="3" creationId="{00000000-0000-0000-0000-000000000000}"/>
          </ac:grpSpMkLst>
        </pc:grpChg>
        <pc:cxnChg chg="mod">
          <ac:chgData name="Danielle" userId="e2554c37-e717-43a0-ba79-1183ca921ccd" providerId="ADAL" clId="{777463A3-9D69-4AA6-8893-E09E13A1FCFC}" dt="2020-07-16T19:47:22.750" v="18" actId="2711"/>
          <ac:cxnSpMkLst>
            <pc:docMk/>
            <pc:sldMk cId="3712768528" sldId="281"/>
            <ac:cxnSpMk id="14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22.750" v="18" actId="2711"/>
          <ac:cxnSpMkLst>
            <pc:docMk/>
            <pc:sldMk cId="3712768528" sldId="281"/>
            <ac:cxnSpMk id="18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22.750" v="18" actId="2711"/>
          <ac:cxnSpMkLst>
            <pc:docMk/>
            <pc:sldMk cId="3712768528" sldId="281"/>
            <ac:cxnSpMk id="27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22.750" v="18" actId="2711"/>
          <ac:cxnSpMkLst>
            <pc:docMk/>
            <pc:sldMk cId="3712768528" sldId="281"/>
            <ac:cxnSpMk id="28" creationId="{00000000-0000-0000-0000-000000000000}"/>
          </ac:cxnSpMkLst>
        </pc:cxnChg>
        <pc:cxnChg chg="mod">
          <ac:chgData name="Danielle" userId="e2554c37-e717-43a0-ba79-1183ca921ccd" providerId="ADAL" clId="{777463A3-9D69-4AA6-8893-E09E13A1FCFC}" dt="2020-07-16T19:47:22.750" v="18" actId="2711"/>
          <ac:cxnSpMkLst>
            <pc:docMk/>
            <pc:sldMk cId="3712768528" sldId="281"/>
            <ac:cxnSpMk id="30" creationId="{00000000-0000-0000-0000-000000000000}"/>
          </ac:cxnSpMkLst>
        </pc:cxnChg>
      </pc:sldChg>
      <pc:sldChg chg="modSp mod">
        <pc:chgData name="Danielle" userId="e2554c37-e717-43a0-ba79-1183ca921ccd" providerId="ADAL" clId="{777463A3-9D69-4AA6-8893-E09E13A1FCFC}" dt="2020-07-16T19:48:42.885" v="45" actId="207"/>
        <pc:sldMkLst>
          <pc:docMk/>
          <pc:sldMk cId="3470277135" sldId="282"/>
        </pc:sldMkLst>
        <pc:spChg chg="mod">
          <ac:chgData name="Danielle" userId="e2554c37-e717-43a0-ba79-1183ca921ccd" providerId="ADAL" clId="{777463A3-9D69-4AA6-8893-E09E13A1FCFC}" dt="2020-07-16T19:48:28.506" v="37" actId="2711"/>
          <ac:spMkLst>
            <pc:docMk/>
            <pc:sldMk cId="3470277135" sldId="282"/>
            <ac:spMk id="3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8:42.885" v="45" actId="207"/>
          <ac:spMkLst>
            <pc:docMk/>
            <pc:sldMk cId="3470277135" sldId="282"/>
            <ac:spMk id="17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8:36.687" v="42"/>
          <ac:spMkLst>
            <pc:docMk/>
            <pc:sldMk cId="3470277135" sldId="282"/>
            <ac:spMk id="18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8:28.506" v="37" actId="2711"/>
          <ac:spMkLst>
            <pc:docMk/>
            <pc:sldMk cId="3470277135" sldId="282"/>
            <ac:spMk id="19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8:28.506" v="37" actId="2711"/>
          <ac:spMkLst>
            <pc:docMk/>
            <pc:sldMk cId="3470277135" sldId="282"/>
            <ac:spMk id="20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8:28.506" v="37" actId="2711"/>
          <ac:spMkLst>
            <pc:docMk/>
            <pc:sldMk cId="3470277135" sldId="282"/>
            <ac:spMk id="21" creationId="{00000000-0000-0000-0000-000000000000}"/>
          </ac:spMkLst>
        </pc:spChg>
        <pc:grpChg chg="mod">
          <ac:chgData name="Danielle" userId="e2554c37-e717-43a0-ba79-1183ca921ccd" providerId="ADAL" clId="{777463A3-9D69-4AA6-8893-E09E13A1FCFC}" dt="2020-07-16T19:48:28.506" v="37" actId="2711"/>
          <ac:grpSpMkLst>
            <pc:docMk/>
            <pc:sldMk cId="3470277135" sldId="282"/>
            <ac:grpSpMk id="16" creationId="{00000000-0000-0000-0000-000000000000}"/>
          </ac:grpSpMkLst>
        </pc:grpChg>
      </pc:sldChg>
      <pc:sldChg chg="modSp">
        <pc:chgData name="Danielle" userId="e2554c37-e717-43a0-ba79-1183ca921ccd" providerId="ADAL" clId="{777463A3-9D69-4AA6-8893-E09E13A1FCFC}" dt="2020-07-16T19:49:24.252" v="49" actId="2711"/>
        <pc:sldMkLst>
          <pc:docMk/>
          <pc:sldMk cId="313422177" sldId="283"/>
        </pc:sldMkLst>
        <pc:spChg chg="mod">
          <ac:chgData name="Danielle" userId="e2554c37-e717-43a0-ba79-1183ca921ccd" providerId="ADAL" clId="{777463A3-9D69-4AA6-8893-E09E13A1FCFC}" dt="2020-07-16T19:49:24.252" v="49" actId="2711"/>
          <ac:spMkLst>
            <pc:docMk/>
            <pc:sldMk cId="313422177" sldId="283"/>
            <ac:spMk id="3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24.252" v="49" actId="2711"/>
          <ac:spMkLst>
            <pc:docMk/>
            <pc:sldMk cId="313422177" sldId="283"/>
            <ac:spMk id="4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24.252" v="49" actId="2711"/>
          <ac:spMkLst>
            <pc:docMk/>
            <pc:sldMk cId="313422177" sldId="283"/>
            <ac:spMk id="5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24.252" v="49" actId="2711"/>
          <ac:spMkLst>
            <pc:docMk/>
            <pc:sldMk cId="313422177" sldId="283"/>
            <ac:spMk id="6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24.252" v="49" actId="2711"/>
          <ac:spMkLst>
            <pc:docMk/>
            <pc:sldMk cId="313422177" sldId="283"/>
            <ac:spMk id="7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24.252" v="49" actId="2711"/>
          <ac:spMkLst>
            <pc:docMk/>
            <pc:sldMk cId="313422177" sldId="283"/>
            <ac:spMk id="8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24.252" v="49" actId="2711"/>
          <ac:spMkLst>
            <pc:docMk/>
            <pc:sldMk cId="313422177" sldId="283"/>
            <ac:spMk id="9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24.252" v="49" actId="2711"/>
          <ac:spMkLst>
            <pc:docMk/>
            <pc:sldMk cId="313422177" sldId="283"/>
            <ac:spMk id="10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24.252" v="49" actId="2711"/>
          <ac:spMkLst>
            <pc:docMk/>
            <pc:sldMk cId="313422177" sldId="283"/>
            <ac:spMk id="11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24.252" v="49" actId="2711"/>
          <ac:spMkLst>
            <pc:docMk/>
            <pc:sldMk cId="313422177" sldId="283"/>
            <ac:spMk id="12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24.252" v="49" actId="2711"/>
          <ac:spMkLst>
            <pc:docMk/>
            <pc:sldMk cId="313422177" sldId="283"/>
            <ac:spMk id="13" creationId="{00000000-0000-0000-0000-000000000000}"/>
          </ac:spMkLst>
        </pc:spChg>
      </pc:sldChg>
      <pc:sldChg chg="modSp">
        <pc:chgData name="Danielle" userId="e2554c37-e717-43a0-ba79-1183ca921ccd" providerId="ADAL" clId="{777463A3-9D69-4AA6-8893-E09E13A1FCFC}" dt="2020-07-16T19:49:34.671" v="51" actId="2711"/>
        <pc:sldMkLst>
          <pc:docMk/>
          <pc:sldMk cId="1453706703" sldId="284"/>
        </pc:sldMkLst>
        <pc:spChg chg="mod">
          <ac:chgData name="Danielle" userId="e2554c37-e717-43a0-ba79-1183ca921ccd" providerId="ADAL" clId="{777463A3-9D69-4AA6-8893-E09E13A1FCFC}" dt="2020-07-16T19:49:34.671" v="51" actId="2711"/>
          <ac:spMkLst>
            <pc:docMk/>
            <pc:sldMk cId="1453706703" sldId="284"/>
            <ac:spMk id="3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34.671" v="51" actId="2711"/>
          <ac:spMkLst>
            <pc:docMk/>
            <pc:sldMk cId="1453706703" sldId="284"/>
            <ac:spMk id="4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34.671" v="51" actId="2711"/>
          <ac:spMkLst>
            <pc:docMk/>
            <pc:sldMk cId="1453706703" sldId="284"/>
            <ac:spMk id="7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34.671" v="51" actId="2711"/>
          <ac:spMkLst>
            <pc:docMk/>
            <pc:sldMk cId="1453706703" sldId="284"/>
            <ac:spMk id="8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34.671" v="51" actId="2711"/>
          <ac:spMkLst>
            <pc:docMk/>
            <pc:sldMk cId="1453706703" sldId="284"/>
            <ac:spMk id="14" creationId="{00000000-0000-0000-0000-000000000000}"/>
          </ac:spMkLst>
        </pc:spChg>
      </pc:sldChg>
      <pc:sldChg chg="modSp mod">
        <pc:chgData name="Danielle" userId="e2554c37-e717-43a0-ba79-1183ca921ccd" providerId="ADAL" clId="{777463A3-9D69-4AA6-8893-E09E13A1FCFC}" dt="2020-07-16T19:49:59.098" v="56" actId="2711"/>
        <pc:sldMkLst>
          <pc:docMk/>
          <pc:sldMk cId="1065075292" sldId="286"/>
        </pc:sldMkLst>
        <pc:spChg chg="mod">
          <ac:chgData name="Danielle" userId="e2554c37-e717-43a0-ba79-1183ca921ccd" providerId="ADAL" clId="{777463A3-9D69-4AA6-8893-E09E13A1FCFC}" dt="2020-07-16T19:49:59.098" v="56" actId="2711"/>
          <ac:spMkLst>
            <pc:docMk/>
            <pc:sldMk cId="1065075292" sldId="286"/>
            <ac:spMk id="2" creationId="{00000000-0000-0000-0000-000000000000}"/>
          </ac:spMkLst>
        </pc:spChg>
      </pc:sldChg>
      <pc:sldChg chg="addSp delSp modSp mod addAnim delAnim">
        <pc:chgData name="Danielle" userId="e2554c37-e717-43a0-ba79-1183ca921ccd" providerId="ADAL" clId="{777463A3-9D69-4AA6-8893-E09E13A1FCFC}" dt="2020-07-17T09:54:03.226" v="59" actId="478"/>
        <pc:sldMkLst>
          <pc:docMk/>
          <pc:sldMk cId="2762588714" sldId="287"/>
        </pc:sldMkLst>
        <pc:spChg chg="mod">
          <ac:chgData name="Danielle" userId="e2554c37-e717-43a0-ba79-1183ca921ccd" providerId="ADAL" clId="{777463A3-9D69-4AA6-8893-E09E13A1FCFC}" dt="2020-07-16T19:50:06.371" v="57" actId="2711"/>
          <ac:spMkLst>
            <pc:docMk/>
            <pc:sldMk cId="2762588714" sldId="287"/>
            <ac:spMk id="4" creationId="{00000000-0000-0000-0000-000000000000}"/>
          </ac:spMkLst>
        </pc:spChg>
        <pc:spChg chg="add del mod">
          <ac:chgData name="Danielle" userId="e2554c37-e717-43a0-ba79-1183ca921ccd" providerId="ADAL" clId="{777463A3-9D69-4AA6-8893-E09E13A1FCFC}" dt="2020-07-17T09:54:03.226" v="59" actId="478"/>
          <ac:spMkLst>
            <pc:docMk/>
            <pc:sldMk cId="2762588714" sldId="287"/>
            <ac:spMk id="5" creationId="{00000000-0000-0000-0000-000000000000}"/>
          </ac:spMkLst>
        </pc:spChg>
        <pc:spChg chg="add del mod">
          <ac:chgData name="Danielle" userId="e2554c37-e717-43a0-ba79-1183ca921ccd" providerId="ADAL" clId="{777463A3-9D69-4AA6-8893-E09E13A1FCFC}" dt="2020-07-17T09:54:03.226" v="59" actId="478"/>
          <ac:spMkLst>
            <pc:docMk/>
            <pc:sldMk cId="2762588714" sldId="287"/>
            <ac:spMk id="7" creationId="{00000000-0000-0000-0000-000000000000}"/>
          </ac:spMkLst>
        </pc:spChg>
        <pc:spChg chg="add del mod">
          <ac:chgData name="Danielle" userId="e2554c37-e717-43a0-ba79-1183ca921ccd" providerId="ADAL" clId="{777463A3-9D69-4AA6-8893-E09E13A1FCFC}" dt="2020-07-17T09:54:03.226" v="59" actId="478"/>
          <ac:spMkLst>
            <pc:docMk/>
            <pc:sldMk cId="2762588714" sldId="287"/>
            <ac:spMk id="8" creationId="{00000000-0000-0000-0000-000000000000}"/>
          </ac:spMkLst>
        </pc:spChg>
        <pc:spChg chg="add del mod">
          <ac:chgData name="Danielle" userId="e2554c37-e717-43a0-ba79-1183ca921ccd" providerId="ADAL" clId="{777463A3-9D69-4AA6-8893-E09E13A1FCFC}" dt="2020-07-17T09:54:03.226" v="59" actId="478"/>
          <ac:spMkLst>
            <pc:docMk/>
            <pc:sldMk cId="2762588714" sldId="287"/>
            <ac:spMk id="9" creationId="{00000000-0000-0000-0000-000000000000}"/>
          </ac:spMkLst>
        </pc:spChg>
      </pc:sldChg>
      <pc:sldChg chg="modSp">
        <pc:chgData name="Danielle" userId="e2554c37-e717-43a0-ba79-1183ca921ccd" providerId="ADAL" clId="{777463A3-9D69-4AA6-8893-E09E13A1FCFC}" dt="2020-07-16T19:49:29.669" v="50" actId="2711"/>
        <pc:sldMkLst>
          <pc:docMk/>
          <pc:sldMk cId="3541058315" sldId="288"/>
        </pc:sldMkLst>
        <pc:spChg chg="mod">
          <ac:chgData name="Danielle" userId="e2554c37-e717-43a0-ba79-1183ca921ccd" providerId="ADAL" clId="{777463A3-9D69-4AA6-8893-E09E13A1FCFC}" dt="2020-07-16T19:49:29.669" v="50" actId="2711"/>
          <ac:spMkLst>
            <pc:docMk/>
            <pc:sldMk cId="3541058315" sldId="288"/>
            <ac:spMk id="2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29.669" v="50" actId="2711"/>
          <ac:spMkLst>
            <pc:docMk/>
            <pc:sldMk cId="3541058315" sldId="288"/>
            <ac:spMk id="3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29.669" v="50" actId="2711"/>
          <ac:spMkLst>
            <pc:docMk/>
            <pc:sldMk cId="3541058315" sldId="288"/>
            <ac:spMk id="4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29.669" v="50" actId="2711"/>
          <ac:spMkLst>
            <pc:docMk/>
            <pc:sldMk cId="3541058315" sldId="288"/>
            <ac:spMk id="5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29.669" v="50" actId="2711"/>
          <ac:spMkLst>
            <pc:docMk/>
            <pc:sldMk cId="3541058315" sldId="288"/>
            <ac:spMk id="6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29.669" v="50" actId="2711"/>
          <ac:spMkLst>
            <pc:docMk/>
            <pc:sldMk cId="3541058315" sldId="288"/>
            <ac:spMk id="7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29.669" v="50" actId="2711"/>
          <ac:spMkLst>
            <pc:docMk/>
            <pc:sldMk cId="3541058315" sldId="288"/>
            <ac:spMk id="8" creationId="{00000000-0000-0000-0000-000000000000}"/>
          </ac:spMkLst>
        </pc:spChg>
      </pc:sldChg>
      <pc:sldChg chg="modSp mod">
        <pc:chgData name="Danielle" userId="e2554c37-e717-43a0-ba79-1183ca921ccd" providerId="ADAL" clId="{777463A3-9D69-4AA6-8893-E09E13A1FCFC}" dt="2020-07-16T19:49:42.818" v="54" actId="1038"/>
        <pc:sldMkLst>
          <pc:docMk/>
          <pc:sldMk cId="4164366675" sldId="289"/>
        </pc:sldMkLst>
        <pc:spChg chg="mod">
          <ac:chgData name="Danielle" userId="e2554c37-e717-43a0-ba79-1183ca921ccd" providerId="ADAL" clId="{777463A3-9D69-4AA6-8893-E09E13A1FCFC}" dt="2020-07-16T19:49:39.906" v="52" actId="2711"/>
          <ac:spMkLst>
            <pc:docMk/>
            <pc:sldMk cId="4164366675" sldId="289"/>
            <ac:spMk id="2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39.906" v="52" actId="2711"/>
          <ac:spMkLst>
            <pc:docMk/>
            <pc:sldMk cId="4164366675" sldId="289"/>
            <ac:spMk id="3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39.906" v="52" actId="2711"/>
          <ac:spMkLst>
            <pc:docMk/>
            <pc:sldMk cId="4164366675" sldId="289"/>
            <ac:spMk id="4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39.906" v="52" actId="2711"/>
          <ac:spMkLst>
            <pc:docMk/>
            <pc:sldMk cId="4164366675" sldId="289"/>
            <ac:spMk id="5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42.818" v="54" actId="1038"/>
          <ac:spMkLst>
            <pc:docMk/>
            <pc:sldMk cId="4164366675" sldId="289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777463A3-9D69-4AA6-8893-E09E13A1FCFC}" dt="2020-07-16T19:49:48.241" v="55" actId="2711"/>
        <pc:sldMkLst>
          <pc:docMk/>
          <pc:sldMk cId="2099624491" sldId="290"/>
        </pc:sldMkLst>
        <pc:spChg chg="mod">
          <ac:chgData name="Danielle" userId="e2554c37-e717-43a0-ba79-1183ca921ccd" providerId="ADAL" clId="{777463A3-9D69-4AA6-8893-E09E13A1FCFC}" dt="2020-07-16T19:49:48.241" v="55" actId="2711"/>
          <ac:spMkLst>
            <pc:docMk/>
            <pc:sldMk cId="2099624491" sldId="290"/>
            <ac:spMk id="2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48.241" v="55" actId="2711"/>
          <ac:spMkLst>
            <pc:docMk/>
            <pc:sldMk cId="2099624491" sldId="290"/>
            <ac:spMk id="3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48.241" v="55" actId="2711"/>
          <ac:spMkLst>
            <pc:docMk/>
            <pc:sldMk cId="2099624491" sldId="290"/>
            <ac:spMk id="4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48.241" v="55" actId="2711"/>
          <ac:spMkLst>
            <pc:docMk/>
            <pc:sldMk cId="2099624491" sldId="290"/>
            <ac:spMk id="5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48.241" v="55" actId="2711"/>
          <ac:spMkLst>
            <pc:docMk/>
            <pc:sldMk cId="2099624491" sldId="290"/>
            <ac:spMk id="7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48.241" v="55" actId="2711"/>
          <ac:spMkLst>
            <pc:docMk/>
            <pc:sldMk cId="2099624491" sldId="290"/>
            <ac:spMk id="8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15.186" v="48" actId="208"/>
          <ac:spMkLst>
            <pc:docMk/>
            <pc:sldMk cId="2099624491" sldId="290"/>
            <ac:spMk id="9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15.186" v="48" actId="208"/>
          <ac:spMkLst>
            <pc:docMk/>
            <pc:sldMk cId="2099624491" sldId="290"/>
            <ac:spMk id="10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48.241" v="55" actId="2711"/>
          <ac:spMkLst>
            <pc:docMk/>
            <pc:sldMk cId="2099624491" sldId="290"/>
            <ac:spMk id="12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48.241" v="55" actId="2711"/>
          <ac:spMkLst>
            <pc:docMk/>
            <pc:sldMk cId="2099624491" sldId="290"/>
            <ac:spMk id="13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12.858" v="47" actId="208"/>
          <ac:spMkLst>
            <pc:docMk/>
            <pc:sldMk cId="2099624491" sldId="290"/>
            <ac:spMk id="15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9:12.858" v="47" actId="208"/>
          <ac:spMkLst>
            <pc:docMk/>
            <pc:sldMk cId="2099624491" sldId="290"/>
            <ac:spMk id="17" creationId="{00000000-0000-0000-0000-000000000000}"/>
          </ac:spMkLst>
        </pc:spChg>
        <pc:grpChg chg="mod">
          <ac:chgData name="Danielle" userId="e2554c37-e717-43a0-ba79-1183ca921ccd" providerId="ADAL" clId="{777463A3-9D69-4AA6-8893-E09E13A1FCFC}" dt="2020-07-16T19:49:48.241" v="55" actId="2711"/>
          <ac:grpSpMkLst>
            <pc:docMk/>
            <pc:sldMk cId="2099624491" sldId="290"/>
            <ac:grpSpMk id="11" creationId="{00000000-0000-0000-0000-000000000000}"/>
          </ac:grpSpMkLst>
        </pc:grpChg>
        <pc:grpChg chg="mod">
          <ac:chgData name="Danielle" userId="e2554c37-e717-43a0-ba79-1183ca921ccd" providerId="ADAL" clId="{777463A3-9D69-4AA6-8893-E09E13A1FCFC}" dt="2020-07-16T19:49:48.241" v="55" actId="2711"/>
          <ac:grpSpMkLst>
            <pc:docMk/>
            <pc:sldMk cId="2099624491" sldId="290"/>
            <ac:grpSpMk id="18" creationId="{00000000-0000-0000-0000-000000000000}"/>
          </ac:grpSpMkLst>
        </pc:grpChg>
      </pc:sldChg>
      <pc:sldMasterChg chg="modSp modSldLayout">
        <pc:chgData name="Danielle" userId="e2554c37-e717-43a0-ba79-1183ca921ccd" providerId="ADAL" clId="{777463A3-9D69-4AA6-8893-E09E13A1FCFC}" dt="2020-07-16T19:47:05.576" v="16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777463A3-9D69-4AA6-8893-E09E13A1FCFC}" dt="2020-07-16T19:47:00.466" v="15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7:00.466" v="15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777463A3-9D69-4AA6-8893-E09E13A1FCFC}" dt="2020-07-16T19:47:00.466" v="15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777463A3-9D69-4AA6-8893-E09E13A1FCFC}" dt="2020-07-16T19:47:00.466" v="15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777463A3-9D69-4AA6-8893-E09E13A1FCFC}" dt="2020-07-16T19:47:00.466" v="15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777463A3-9D69-4AA6-8893-E09E13A1FCFC}" dt="2020-07-16T19:47:00.466" v="15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777463A3-9D69-4AA6-8893-E09E13A1FCFC}" dt="2020-07-16T19:47:00.466" v="15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777463A3-9D69-4AA6-8893-E09E13A1FCFC}" dt="2020-07-16T19:47:05.576" v="16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777463A3-9D69-4AA6-8893-E09E13A1FCFC}" dt="2020-07-16T19:47:05.576" v="16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777463A3-9D69-4AA6-8893-E09E13A1FCFC}" dt="2020-07-16T19:46:48.904" v="14" actId="478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777463A3-9D69-4AA6-8893-E09E13A1FCFC}" dt="2020-07-16T19:46:04.738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6:04.738" v="0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6:04.738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6:04.738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777463A3-9D69-4AA6-8893-E09E13A1FCFC}" dt="2020-07-16T19:46:04.738" v="0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777463A3-9D69-4AA6-8893-E09E13A1FCFC}" dt="2020-07-16T19:46:04.738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777463A3-9D69-4AA6-8893-E09E13A1FCFC}" dt="2020-07-16T19:46:04.738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777463A3-9D69-4AA6-8893-E09E13A1FCFC}" dt="2020-07-16T19:46:04.738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777463A3-9D69-4AA6-8893-E09E13A1FCFC}" dt="2020-07-16T19:46:04.738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777463A3-9D69-4AA6-8893-E09E13A1FCFC}" dt="2020-07-16T19:46:04.738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777463A3-9D69-4AA6-8893-E09E13A1FCFC}" dt="2020-07-16T19:46:04.738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777463A3-9D69-4AA6-8893-E09E13A1FCFC}" dt="2020-07-16T19:46:04.738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777463A3-9D69-4AA6-8893-E09E13A1FCFC}" dt="2020-07-16T19:46:25.548" v="8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777463A3-9D69-4AA6-8893-E09E13A1FCFC}" dt="2020-07-16T19:46:19.453" v="3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777463A3-9D69-4AA6-8893-E09E13A1FCFC}" dt="2020-07-16T19:46:19.453" v="3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777463A3-9D69-4AA6-8893-E09E13A1FCFC}" dt="2020-07-16T19:46:25.548" v="8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777463A3-9D69-4AA6-8893-E09E13A1FCFC}" dt="2020-07-16T19:46:22.465" v="6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777463A3-9D69-4AA6-8893-E09E13A1FCFC}" dt="2020-07-16T19:46:19.453" v="3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777463A3-9D69-4AA6-8893-E09E13A1FCFC}" dt="2020-07-16T19:46:19.453" v="3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777463A3-9D69-4AA6-8893-E09E13A1FCFC}" dt="2020-07-16T19:46:19.453" v="3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777463A3-9D69-4AA6-8893-E09E13A1FCFC}" dt="2020-07-16T19:46:19.453" v="3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777463A3-9D69-4AA6-8893-E09E13A1FCFC}" dt="2020-07-16T19:46:19.453" v="3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777463A3-9D69-4AA6-8893-E09E13A1FCFC}" dt="2020-07-16T19:46:34.112" v="11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777463A3-9D69-4AA6-8893-E09E13A1FCFC}" dt="2020-07-16T19:46:34.112" v="11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777463A3-9D69-4AA6-8893-E09E13A1FCFC}" dt="2020-07-16T19:46:34.112" v="11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777463A3-9D69-4AA6-8893-E09E13A1FCFC}" dt="2020-07-16T19:46:11.025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777463A3-9D69-4AA6-8893-E09E13A1FCFC}" dt="2020-07-16T19:46:11.025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777463A3-9D69-4AA6-8893-E09E13A1FCFC}" dt="2020-07-16T19:46:39.125" v="12" actId="2711"/>
          <pc:sldLayoutMkLst>
            <pc:docMk/>
            <pc:sldMasterMk cId="2492940549" sldId="2147483650"/>
            <pc:sldLayoutMk cId="2999082406" sldId="2147483666"/>
          </pc:sldLayoutMkLst>
          <pc:spChg chg="mod">
            <ac:chgData name="Danielle" userId="e2554c37-e717-43a0-ba79-1183ca921ccd" providerId="ADAL" clId="{777463A3-9D69-4AA6-8893-E09E13A1FCFC}" dt="2020-07-16T19:46:39.125" v="12" actId="2711"/>
            <ac:spMkLst>
              <pc:docMk/>
              <pc:sldMasterMk cId="2492940549" sldId="2147483650"/>
              <pc:sldLayoutMk cId="2999082406" sldId="2147483666"/>
              <ac:spMk id="3" creationId="{00000000-0000-0000-0000-000000000000}"/>
            </ac:spMkLst>
          </pc:spChg>
          <pc:spChg chg="mod">
            <ac:chgData name="Danielle" userId="e2554c37-e717-43a0-ba79-1183ca921ccd" providerId="ADAL" clId="{777463A3-9D69-4AA6-8893-E09E13A1FCFC}" dt="2020-07-16T19:46:39.125" v="12" actId="2711"/>
            <ac:spMkLst>
              <pc:docMk/>
              <pc:sldMasterMk cId="2492940549" sldId="2147483650"/>
              <pc:sldLayoutMk cId="2999082406" sldId="2147483666"/>
              <ac:spMk id="4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777463A3-9D69-4AA6-8893-E09E13A1FCFC}" dt="2020-07-16T19:46:44.766" v="13" actId="2711"/>
          <pc:sldLayoutMkLst>
            <pc:docMk/>
            <pc:sldMasterMk cId="2492940549" sldId="2147483650"/>
            <pc:sldLayoutMk cId="3123579352" sldId="2147483667"/>
          </pc:sldLayoutMkLst>
          <pc:spChg chg="mod">
            <ac:chgData name="Danielle" userId="e2554c37-e717-43a0-ba79-1183ca921ccd" providerId="ADAL" clId="{777463A3-9D69-4AA6-8893-E09E13A1FCFC}" dt="2020-07-16T19:46:44.766" v="13" actId="2711"/>
            <ac:spMkLst>
              <pc:docMk/>
              <pc:sldMasterMk cId="2492940549" sldId="2147483650"/>
              <pc:sldLayoutMk cId="3123579352" sldId="2147483667"/>
              <ac:spMk id="3" creationId="{00000000-0000-0000-0000-000000000000}"/>
            </ac:spMkLst>
          </pc:spChg>
          <pc:spChg chg="mod">
            <ac:chgData name="Danielle" userId="e2554c37-e717-43a0-ba79-1183ca921ccd" providerId="ADAL" clId="{777463A3-9D69-4AA6-8893-E09E13A1FCFC}" dt="2020-07-16T19:46:44.766" v="13" actId="2711"/>
            <ac:spMkLst>
              <pc:docMk/>
              <pc:sldMasterMk cId="2492940549" sldId="2147483650"/>
              <pc:sldLayoutMk cId="3123579352" sldId="2147483667"/>
              <ac:spMk id="4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777463A3-9D69-4AA6-8893-E09E13A1FCFC}" dt="2020-07-16T19:46:48.904" v="14" actId="478"/>
          <pc:sldLayoutMkLst>
            <pc:docMk/>
            <pc:sldMasterMk cId="2492940549" sldId="2147483650"/>
            <pc:sldLayoutMk cId="746033286" sldId="2147483668"/>
          </pc:sldLayoutMkLst>
          <pc:spChg chg="del">
            <ac:chgData name="Danielle" userId="e2554c37-e717-43a0-ba79-1183ca921ccd" providerId="ADAL" clId="{777463A3-9D69-4AA6-8893-E09E13A1FCFC}" dt="2020-07-16T19:46:48.904" v="14" actId="478"/>
            <ac:spMkLst>
              <pc:docMk/>
              <pc:sldMasterMk cId="2492940549" sldId="2147483650"/>
              <pc:sldLayoutMk cId="746033286" sldId="2147483668"/>
              <ac:spMk id="3" creationId="{00000000-0000-0000-0000-000000000000}"/>
            </ac:spMkLst>
          </pc:spChg>
          <pc:spChg chg="del">
            <ac:chgData name="Danielle" userId="e2554c37-e717-43a0-ba79-1183ca921ccd" providerId="ADAL" clId="{777463A3-9D69-4AA6-8893-E09E13A1FCFC}" dt="2020-07-16T19:46:48.904" v="14" actId="478"/>
            <ac:spMkLst>
              <pc:docMk/>
              <pc:sldMasterMk cId="2492940549" sldId="2147483650"/>
              <pc:sldLayoutMk cId="746033286" sldId="2147483668"/>
              <ac:spMk id="4" creationId="{00000000-0000-0000-0000-000000000000}"/>
            </ac:spMkLst>
          </pc:spChg>
          <pc:spChg chg="del">
            <ac:chgData name="Danielle" userId="e2554c37-e717-43a0-ba79-1183ca921ccd" providerId="ADAL" clId="{777463A3-9D69-4AA6-8893-E09E13A1FCFC}" dt="2020-07-16T19:46:48.904" v="14" actId="478"/>
            <ac:spMkLst>
              <pc:docMk/>
              <pc:sldMasterMk cId="2492940549" sldId="2147483650"/>
              <pc:sldLayoutMk cId="746033286" sldId="2147483668"/>
              <ac:spMk id="5" creationId="{00000000-0000-0000-0000-000000000000}"/>
            </ac:spMkLst>
          </pc:spChg>
          <pc:spChg chg="del">
            <ac:chgData name="Danielle" userId="e2554c37-e717-43a0-ba79-1183ca921ccd" providerId="ADAL" clId="{777463A3-9D69-4AA6-8893-E09E13A1FCFC}" dt="2020-07-16T19:46:48.904" v="14" actId="478"/>
            <ac:spMkLst>
              <pc:docMk/>
              <pc:sldMasterMk cId="2492940549" sldId="2147483650"/>
              <pc:sldLayoutMk cId="746033286" sldId="2147483668"/>
              <ac:spMk id="6" creationId="{00000000-0000-0000-0000-000000000000}"/>
            </ac:spMkLst>
          </pc:spChg>
          <pc:spChg chg="del">
            <ac:chgData name="Danielle" userId="e2554c37-e717-43a0-ba79-1183ca921ccd" providerId="ADAL" clId="{777463A3-9D69-4AA6-8893-E09E13A1FCFC}" dt="2020-07-16T19:46:48.904" v="14" actId="478"/>
            <ac:spMkLst>
              <pc:docMk/>
              <pc:sldMasterMk cId="2492940549" sldId="2147483650"/>
              <pc:sldLayoutMk cId="746033286" sldId="2147483668"/>
              <ac:spMk id="7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422BC9-9DB4-42EC-A789-B57D7AC5FC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4822A0-102D-4863-B5C1-6DDDF42DFD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4E8BE-947F-4055-9C3B-7D228E945CA1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4E2C67-F124-42F2-B4A0-DC482A9A5F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3A014-80A0-46C5-8E36-1D38CBB0C5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06406-E068-48C5-B071-40F377E88B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751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17/07/2020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Thanks to TES</a:t>
            </a:r>
            <a:r>
              <a:rPr lang="en-GB" baseline="0" dirty="0"/>
              <a:t> user </a:t>
            </a:r>
            <a:r>
              <a:rPr lang="en-GB" baseline="0" dirty="0" err="1"/>
              <a:t>RachHarrison</a:t>
            </a:r>
            <a:r>
              <a:rPr lang="en-GB" baseline="0" dirty="0"/>
              <a:t> for this awesome starter!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607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92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did</a:t>
            </a:r>
            <a:r>
              <a:rPr lang="en-GB" sz="2400" baseline="0" dirty="0">
                <a:latin typeface="Arial" panose="020B0604020202020204" pitchFamily="34" charset="0"/>
                <a:cs typeface="Arial" panose="020B0604020202020204" pitchFamily="34" charset="0"/>
              </a:rPr>
              <a:t> you learn today? What did you find tricky? What can we do next time?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03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17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Column Vectors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17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03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Vector,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scalar multiple, add, subtract, direction, magnitude, parallel, Pythagoras’ Theorem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add and subtract vectors.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calculate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the magnitude of a vector.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identify parallel vectors.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Column Vectors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6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3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5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A05n32Bl0aY?feature=player_detailpag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480665" y="1175792"/>
            <a:ext cx="4549775" cy="4137025"/>
            <a:chOff x="1534765" y="1307555"/>
            <a:chExt cx="4549775" cy="4137025"/>
          </a:xfrm>
        </p:grpSpPr>
        <p:graphicFrame>
          <p:nvGraphicFramePr>
            <p:cNvPr id="2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05839111"/>
                </p:ext>
              </p:extLst>
            </p:nvPr>
          </p:nvGraphicFramePr>
          <p:xfrm>
            <a:off x="2123728" y="1556792"/>
            <a:ext cx="3695700" cy="359410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9239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92392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923925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923925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</a:tblGrid>
                <a:tr h="898525">
                  <a:tc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55" marR="91455" marT="45715" marB="45715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55" marR="91455" marT="45715" marB="45715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55" marR="91455" marT="45715" marB="45715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55" marR="91455" marT="45715" marB="45715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898525">
                  <a:tc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55" marR="91455" marT="45715" marB="45715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55" marR="91455" marT="45715" marB="45715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55" marR="91455" marT="45715" marB="45715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55" marR="91455" marT="45715" marB="45715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898525">
                  <a:tc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55" marR="91455" marT="45715" marB="45715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55" marR="91455" marT="45715" marB="45715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55" marR="91455" marT="45715" marB="45715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55" marR="91455" marT="45715" marB="45715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898525">
                  <a:tc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55" marR="91455" marT="45715" marB="45715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55" marR="91455" marT="45715" marB="45715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55" marR="91455" marT="45715" marB="45715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55" marR="91455" marT="45715" marB="45715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</a:tbl>
            </a:graphicData>
          </a:graphic>
        </p:graphicFrame>
        <p:sp>
          <p:nvSpPr>
            <p:cNvPr id="3" name="TextBox 4"/>
            <p:cNvSpPr txBox="1">
              <a:spLocks noChangeArrowheads="1"/>
            </p:cNvSpPr>
            <p:nvPr/>
          </p:nvSpPr>
          <p:spPr bwMode="auto">
            <a:xfrm>
              <a:off x="1534765" y="4915942"/>
              <a:ext cx="1177925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 dirty="0">
                  <a:latin typeface="Arial" panose="020B0604020202020204" pitchFamily="34" charset="0"/>
                </a:rPr>
                <a:t>Start</a:t>
              </a:r>
            </a:p>
          </p:txBody>
        </p:sp>
        <p:sp>
          <p:nvSpPr>
            <p:cNvPr id="4" name="TextBox 5"/>
            <p:cNvSpPr txBox="1">
              <a:spLocks noChangeArrowheads="1"/>
            </p:cNvSpPr>
            <p:nvPr/>
          </p:nvSpPr>
          <p:spPr bwMode="auto">
            <a:xfrm>
              <a:off x="3715990" y="4007892"/>
              <a:ext cx="5032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5" name="TextBox 6"/>
            <p:cNvSpPr txBox="1">
              <a:spLocks noChangeArrowheads="1"/>
            </p:cNvSpPr>
            <p:nvPr/>
          </p:nvSpPr>
          <p:spPr bwMode="auto">
            <a:xfrm>
              <a:off x="5579715" y="4007892"/>
              <a:ext cx="5048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5579715" y="3126830"/>
              <a:ext cx="50482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S</a:t>
              </a:r>
            </a:p>
          </p:txBody>
        </p:sp>
        <p:sp>
          <p:nvSpPr>
            <p:cNvPr id="7" name="TextBox 8"/>
            <p:cNvSpPr txBox="1">
              <a:spLocks noChangeArrowheads="1"/>
            </p:cNvSpPr>
            <p:nvPr/>
          </p:nvSpPr>
          <p:spPr bwMode="auto">
            <a:xfrm>
              <a:off x="2846040" y="4915942"/>
              <a:ext cx="503238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2846040" y="3126830"/>
              <a:ext cx="503238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Q</a:t>
              </a:r>
            </a:p>
          </p:txBody>
        </p:sp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2846040" y="2233067"/>
              <a:ext cx="5032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3750915" y="3126830"/>
              <a:ext cx="50482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1861790" y="2233067"/>
              <a:ext cx="5032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12" name="TextBox 13"/>
            <p:cNvSpPr txBox="1">
              <a:spLocks noChangeArrowheads="1"/>
            </p:cNvSpPr>
            <p:nvPr/>
          </p:nvSpPr>
          <p:spPr bwMode="auto">
            <a:xfrm>
              <a:off x="2846040" y="1307555"/>
              <a:ext cx="503238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13" name="TextBox 14"/>
            <p:cNvSpPr txBox="1">
              <a:spLocks noChangeArrowheads="1"/>
            </p:cNvSpPr>
            <p:nvPr/>
          </p:nvSpPr>
          <p:spPr bwMode="auto">
            <a:xfrm>
              <a:off x="4682778" y="1307555"/>
              <a:ext cx="50482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14" name="TextBox 15"/>
            <p:cNvSpPr txBox="1">
              <a:spLocks noChangeArrowheads="1"/>
            </p:cNvSpPr>
            <p:nvPr/>
          </p:nvSpPr>
          <p:spPr bwMode="auto">
            <a:xfrm>
              <a:off x="3762028" y="2233067"/>
              <a:ext cx="5032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K</a:t>
              </a:r>
            </a:p>
          </p:txBody>
        </p:sp>
        <p:sp>
          <p:nvSpPr>
            <p:cNvPr id="15" name="TextBox 16"/>
            <p:cNvSpPr txBox="1">
              <a:spLocks noChangeArrowheads="1"/>
            </p:cNvSpPr>
            <p:nvPr/>
          </p:nvSpPr>
          <p:spPr bwMode="auto">
            <a:xfrm>
              <a:off x="5579715" y="4922292"/>
              <a:ext cx="504825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16" name="TextBox 17"/>
            <p:cNvSpPr txBox="1">
              <a:spLocks noChangeArrowheads="1"/>
            </p:cNvSpPr>
            <p:nvPr/>
          </p:nvSpPr>
          <p:spPr bwMode="auto">
            <a:xfrm>
              <a:off x="3762028" y="4915942"/>
              <a:ext cx="503237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L</a:t>
              </a:r>
            </a:p>
          </p:txBody>
        </p:sp>
        <p:sp>
          <p:nvSpPr>
            <p:cNvPr id="17" name="TextBox 18"/>
            <p:cNvSpPr txBox="1">
              <a:spLocks noChangeArrowheads="1"/>
            </p:cNvSpPr>
            <p:nvPr/>
          </p:nvSpPr>
          <p:spPr bwMode="auto">
            <a:xfrm>
              <a:off x="5579715" y="1307555"/>
              <a:ext cx="50482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18" name="TextBox 19"/>
            <p:cNvSpPr txBox="1">
              <a:spLocks noChangeArrowheads="1"/>
            </p:cNvSpPr>
            <p:nvPr/>
          </p:nvSpPr>
          <p:spPr bwMode="auto">
            <a:xfrm>
              <a:off x="4716115" y="2233067"/>
              <a:ext cx="5048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J</a:t>
              </a:r>
            </a:p>
          </p:txBody>
        </p:sp>
        <p:sp>
          <p:nvSpPr>
            <p:cNvPr id="19" name="TextBox 20"/>
            <p:cNvSpPr txBox="1">
              <a:spLocks noChangeArrowheads="1"/>
            </p:cNvSpPr>
            <p:nvPr/>
          </p:nvSpPr>
          <p:spPr bwMode="auto">
            <a:xfrm>
              <a:off x="1907828" y="3126830"/>
              <a:ext cx="50482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20" name="TextBox 21"/>
            <p:cNvSpPr txBox="1">
              <a:spLocks noChangeArrowheads="1"/>
            </p:cNvSpPr>
            <p:nvPr/>
          </p:nvSpPr>
          <p:spPr bwMode="auto">
            <a:xfrm>
              <a:off x="3779490" y="1307555"/>
              <a:ext cx="50482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21" name="TextBox 22"/>
            <p:cNvSpPr txBox="1">
              <a:spLocks noChangeArrowheads="1"/>
            </p:cNvSpPr>
            <p:nvPr/>
          </p:nvSpPr>
          <p:spPr bwMode="auto">
            <a:xfrm>
              <a:off x="4716115" y="4007892"/>
              <a:ext cx="5048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G</a:t>
              </a:r>
            </a:p>
          </p:txBody>
        </p:sp>
        <p:sp>
          <p:nvSpPr>
            <p:cNvPr id="22" name="TextBox 23"/>
            <p:cNvSpPr txBox="1">
              <a:spLocks noChangeArrowheads="1"/>
            </p:cNvSpPr>
            <p:nvPr/>
          </p:nvSpPr>
          <p:spPr bwMode="auto">
            <a:xfrm>
              <a:off x="4703415" y="3126830"/>
              <a:ext cx="50482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23" name="TextBox 24"/>
            <p:cNvSpPr txBox="1">
              <a:spLocks noChangeArrowheads="1"/>
            </p:cNvSpPr>
            <p:nvPr/>
          </p:nvSpPr>
          <p:spPr bwMode="auto">
            <a:xfrm>
              <a:off x="4652615" y="4915942"/>
              <a:ext cx="503238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W</a:t>
              </a:r>
            </a:p>
          </p:txBody>
        </p:sp>
        <p:sp>
          <p:nvSpPr>
            <p:cNvPr id="24" name="TextBox 25"/>
            <p:cNvSpPr txBox="1">
              <a:spLocks noChangeArrowheads="1"/>
            </p:cNvSpPr>
            <p:nvPr/>
          </p:nvSpPr>
          <p:spPr bwMode="auto">
            <a:xfrm>
              <a:off x="1907828" y="4007892"/>
              <a:ext cx="5048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V</a:t>
              </a:r>
            </a:p>
          </p:txBody>
        </p:sp>
        <p:sp>
          <p:nvSpPr>
            <p:cNvPr id="25" name="TextBox 26"/>
            <p:cNvSpPr txBox="1">
              <a:spLocks noChangeArrowheads="1"/>
            </p:cNvSpPr>
            <p:nvPr/>
          </p:nvSpPr>
          <p:spPr bwMode="auto">
            <a:xfrm>
              <a:off x="1907828" y="1307555"/>
              <a:ext cx="50482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26" name="TextBox 27"/>
            <p:cNvSpPr txBox="1">
              <a:spLocks noChangeArrowheads="1"/>
            </p:cNvSpPr>
            <p:nvPr/>
          </p:nvSpPr>
          <p:spPr bwMode="auto">
            <a:xfrm>
              <a:off x="5579715" y="2233067"/>
              <a:ext cx="5048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27" name="TextBox 28"/>
            <p:cNvSpPr txBox="1">
              <a:spLocks noChangeArrowheads="1"/>
            </p:cNvSpPr>
            <p:nvPr/>
          </p:nvSpPr>
          <p:spPr bwMode="auto">
            <a:xfrm>
              <a:off x="2846040" y="4007892"/>
              <a:ext cx="503238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800" b="1">
                  <a:latin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28" name="TextBox 29"/>
          <p:cNvSpPr txBox="1">
            <a:spLocks noChangeArrowheads="1"/>
          </p:cNvSpPr>
          <p:nvPr/>
        </p:nvSpPr>
        <p:spPr bwMode="auto">
          <a:xfrm>
            <a:off x="205135" y="5347279"/>
            <a:ext cx="86409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dirty="0">
                <a:latin typeface="Arial" panose="020B0604020202020204" pitchFamily="34" charset="0"/>
              </a:rPr>
              <a:t>Follow the vectors and write down the letters you collect along the way               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765" y="1171506"/>
            <a:ext cx="2540000" cy="349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725765" y="4031299"/>
            <a:ext cx="2540000" cy="12001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 dirty="0">
                <a:latin typeface="Arial" panose="020B0604020202020204" pitchFamily="34" charset="0"/>
              </a:rPr>
              <a:t>William __________</a:t>
            </a:r>
          </a:p>
          <a:p>
            <a:pPr algn="ctr" eaLnBrk="1" hangingPunct="1"/>
            <a:r>
              <a:rPr lang="en-GB" altLang="en-US" b="1" dirty="0">
                <a:latin typeface="Arial" panose="020B0604020202020204" pitchFamily="34" charset="0"/>
              </a:rPr>
              <a:t>1805 – 1865</a:t>
            </a:r>
          </a:p>
          <a:p>
            <a:pPr algn="ctr" eaLnBrk="1" hangingPunct="1"/>
            <a:r>
              <a:rPr lang="en-GB" altLang="en-US" dirty="0">
                <a:latin typeface="Arial" panose="020B0604020202020204" pitchFamily="34" charset="0"/>
              </a:rPr>
              <a:t>First known person to use vectors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421155" y="5804723"/>
            <a:ext cx="7844610" cy="871610"/>
            <a:chOff x="867886" y="5832197"/>
            <a:chExt cx="7844610" cy="871610"/>
          </a:xfrm>
        </p:grpSpPr>
        <p:cxnSp>
          <p:nvCxnSpPr>
            <p:cNvPr id="29" name="Straight Arrow Connector 28"/>
            <p:cNvCxnSpPr>
              <a:stCxn id="30" idx="3"/>
              <a:endCxn id="31" idx="1"/>
            </p:cNvCxnSpPr>
            <p:nvPr/>
          </p:nvCxnSpPr>
          <p:spPr>
            <a:xfrm>
              <a:off x="2645173" y="6271994"/>
              <a:ext cx="28037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5869878"/>
                </p:ext>
              </p:extLst>
            </p:nvPr>
          </p:nvGraphicFramePr>
          <p:xfrm>
            <a:off x="2139235" y="5840181"/>
            <a:ext cx="505938" cy="8636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Equation" r:id="rId5" imgW="266584" imgH="457002" progId="Equation.3">
                    <p:embed/>
                  </p:oleObj>
                </mc:Choice>
                <mc:Fallback>
                  <p:oleObj name="Equation" r:id="rId5" imgW="266584" imgH="457002" progId="Equation.3">
                    <p:embed/>
                    <p:pic>
                      <p:nvPicPr>
                        <p:cNvPr id="3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9235" y="5840181"/>
                          <a:ext cx="505938" cy="8636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2415139"/>
                </p:ext>
              </p:extLst>
            </p:nvPr>
          </p:nvGraphicFramePr>
          <p:xfrm>
            <a:off x="2925545" y="5840182"/>
            <a:ext cx="503585" cy="863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Equation" r:id="rId7" imgW="266584" imgH="457002" progId="Equation.3">
                    <p:embed/>
                  </p:oleObj>
                </mc:Choice>
                <mc:Fallback>
                  <p:oleObj name="Equation" r:id="rId7" imgW="266584" imgH="457002" progId="Equation.3">
                    <p:embed/>
                    <p:pic>
                      <p:nvPicPr>
                        <p:cNvPr id="31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5545" y="5840182"/>
                          <a:ext cx="503585" cy="863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3427790"/>
                </p:ext>
              </p:extLst>
            </p:nvPr>
          </p:nvGraphicFramePr>
          <p:xfrm>
            <a:off x="3689148" y="5840181"/>
            <a:ext cx="696548" cy="8636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Equation" r:id="rId9" imgW="368300" imgH="457200" progId="Equation.3">
                    <p:embed/>
                  </p:oleObj>
                </mc:Choice>
                <mc:Fallback>
                  <p:oleObj name="Equation" r:id="rId9" imgW="368300" imgH="457200" progId="Equation.3">
                    <p:embed/>
                    <p:pic>
                      <p:nvPicPr>
                        <p:cNvPr id="32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9148" y="5840181"/>
                          <a:ext cx="696548" cy="8636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2171000"/>
                </p:ext>
              </p:extLst>
            </p:nvPr>
          </p:nvGraphicFramePr>
          <p:xfrm>
            <a:off x="4633309" y="5832197"/>
            <a:ext cx="456521" cy="8636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11" imgW="241300" imgH="457200" progId="Equation.3">
                    <p:embed/>
                  </p:oleObj>
                </mc:Choice>
                <mc:Fallback>
                  <p:oleObj name="Equation" r:id="rId11" imgW="241300" imgH="457200" progId="Equation.3">
                    <p:embed/>
                    <p:pic>
                      <p:nvPicPr>
                        <p:cNvPr id="33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3309" y="5832197"/>
                          <a:ext cx="456521" cy="8636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1728490"/>
                </p:ext>
              </p:extLst>
            </p:nvPr>
          </p:nvGraphicFramePr>
          <p:xfrm>
            <a:off x="5340655" y="5837862"/>
            <a:ext cx="720080" cy="8636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Equation" r:id="rId13" imgW="381000" imgH="457200" progId="Equation.3">
                    <p:embed/>
                  </p:oleObj>
                </mc:Choice>
                <mc:Fallback>
                  <p:oleObj name="Equation" r:id="rId13" imgW="381000" imgH="457200" progId="Equation.3">
                    <p:embed/>
                    <p:pic>
                      <p:nvPicPr>
                        <p:cNvPr id="34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0655" y="5837862"/>
                          <a:ext cx="720080" cy="8636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3069953"/>
                </p:ext>
              </p:extLst>
            </p:nvPr>
          </p:nvGraphicFramePr>
          <p:xfrm>
            <a:off x="6311560" y="5837862"/>
            <a:ext cx="505939" cy="863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15" imgW="266584" imgH="457002" progId="Equation.3">
                    <p:embed/>
                  </p:oleObj>
                </mc:Choice>
                <mc:Fallback>
                  <p:oleObj name="Equation" r:id="rId15" imgW="266584" imgH="457002" progId="Equation.3">
                    <p:embed/>
                    <p:pic>
                      <p:nvPicPr>
                        <p:cNvPr id="35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1560" y="5837862"/>
                          <a:ext cx="505939" cy="863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2173435"/>
                </p:ext>
              </p:extLst>
            </p:nvPr>
          </p:nvGraphicFramePr>
          <p:xfrm>
            <a:off x="7080320" y="5837862"/>
            <a:ext cx="647131" cy="8636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17" imgW="342751" imgH="457002" progId="Equation.3">
                    <p:embed/>
                  </p:oleObj>
                </mc:Choice>
                <mc:Fallback>
                  <p:oleObj name="Equation" r:id="rId17" imgW="342751" imgH="457002" progId="Equation.3">
                    <p:embed/>
                    <p:pic>
                      <p:nvPicPr>
                        <p:cNvPr id="36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0320" y="5837862"/>
                          <a:ext cx="647131" cy="8636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0310586"/>
                </p:ext>
              </p:extLst>
            </p:nvPr>
          </p:nvGraphicFramePr>
          <p:xfrm>
            <a:off x="7992416" y="5837862"/>
            <a:ext cx="720080" cy="8636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Equation" r:id="rId19" imgW="381000" imgH="457200" progId="Equation.3">
                    <p:embed/>
                  </p:oleObj>
                </mc:Choice>
                <mc:Fallback>
                  <p:oleObj name="Equation" r:id="rId19" imgW="381000" imgH="457200" progId="Equation.3">
                    <p:embed/>
                    <p:pic>
                      <p:nvPicPr>
                        <p:cNvPr id="37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2416" y="5837862"/>
                          <a:ext cx="720080" cy="8636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8" name="Straight Arrow Connector 37"/>
            <p:cNvCxnSpPr>
              <a:stCxn id="36" idx="3"/>
              <a:endCxn id="37" idx="1"/>
            </p:cNvCxnSpPr>
            <p:nvPr/>
          </p:nvCxnSpPr>
          <p:spPr>
            <a:xfrm>
              <a:off x="7727451" y="6269675"/>
              <a:ext cx="26496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2" idx="3"/>
              <a:endCxn id="33" idx="1"/>
            </p:cNvCxnSpPr>
            <p:nvPr/>
          </p:nvCxnSpPr>
          <p:spPr>
            <a:xfrm flipV="1">
              <a:off x="4385696" y="6264010"/>
              <a:ext cx="247613" cy="798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3" idx="3"/>
              <a:endCxn id="34" idx="1"/>
            </p:cNvCxnSpPr>
            <p:nvPr/>
          </p:nvCxnSpPr>
          <p:spPr>
            <a:xfrm>
              <a:off x="5089830" y="6264010"/>
              <a:ext cx="250825" cy="56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4" idx="3"/>
              <a:endCxn id="35" idx="1"/>
            </p:cNvCxnSpPr>
            <p:nvPr/>
          </p:nvCxnSpPr>
          <p:spPr>
            <a:xfrm flipV="1">
              <a:off x="6060735" y="6269674"/>
              <a:ext cx="250825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5" idx="3"/>
              <a:endCxn id="36" idx="1"/>
            </p:cNvCxnSpPr>
            <p:nvPr/>
          </p:nvCxnSpPr>
          <p:spPr>
            <a:xfrm>
              <a:off x="6817499" y="6269674"/>
              <a:ext cx="262821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3"/>
              <a:endCxn id="32" idx="1"/>
            </p:cNvCxnSpPr>
            <p:nvPr/>
          </p:nvCxnSpPr>
          <p:spPr>
            <a:xfrm>
              <a:off x="3429130" y="6271994"/>
              <a:ext cx="26001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67" idx="3"/>
              <a:endCxn id="30" idx="1"/>
            </p:cNvCxnSpPr>
            <p:nvPr/>
          </p:nvCxnSpPr>
          <p:spPr>
            <a:xfrm>
              <a:off x="1701769" y="6271994"/>
              <a:ext cx="43746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867886" y="6041161"/>
              <a:ext cx="8338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Start</a:t>
              </a:r>
              <a:endParaRPr lang="en-GB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75" name="Straight Arrow Connector 74"/>
          <p:cNvCxnSpPr/>
          <p:nvPr/>
        </p:nvCxnSpPr>
        <p:spPr>
          <a:xfrm flipV="1">
            <a:off x="1074731" y="3331393"/>
            <a:ext cx="0" cy="16877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1358553" y="3275969"/>
            <a:ext cx="229076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 flipV="1">
            <a:off x="1310928" y="2521885"/>
            <a:ext cx="2468984" cy="6190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1310928" y="1628800"/>
            <a:ext cx="481012" cy="4725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2198442" y="1628800"/>
            <a:ext cx="645366" cy="32403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2982400" y="4209621"/>
            <a:ext cx="1660699" cy="6595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3938965" y="1628800"/>
            <a:ext cx="704135" cy="24024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2982399" y="1628800"/>
            <a:ext cx="679617" cy="15121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7428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99592" y="1340768"/>
                <a:ext cx="7344816" cy="5018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2400" b="1" u="sng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pPr>
                  <a:spcAft>
                    <a:spcPts val="0"/>
                  </a:spcAft>
                </a:pPr>
                <a:endPara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b)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c)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b)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c)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b)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c)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a)	Yes		b)	No		c)	Yes</a:t>
                </a:r>
                <a:endPara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a)	6.7</a:t>
                </a:r>
                <a:r>
                  <a:rPr lang="en-GB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b)	8.1		c)	5.4</a:t>
                </a:r>
                <a:endPara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340768"/>
                <a:ext cx="7344816" cy="5018874"/>
              </a:xfrm>
              <a:prstGeom prst="rect">
                <a:avLst/>
              </a:prstGeom>
              <a:blipFill>
                <a:blip r:embed="rId2"/>
                <a:stretch>
                  <a:fillRect l="-1329" t="-851" b="-1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075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95736" y="1196752"/>
                <a:ext cx="6696744" cy="4359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2400" b="1" u="sng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Exam Question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2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en-GB" alt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alt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alt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:r>
                  <a:rPr lang="en-GB" altLang="en-US" sz="2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en-GB" alt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alt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alt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alt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altLang="en-US" sz="2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Work out </a:t>
                </a:r>
                <a:r>
                  <a:rPr lang="en-GB" altLang="en-US" sz="2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en-GB" alt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− 2</a:t>
                </a:r>
                <a:r>
                  <a:rPr lang="en-GB" altLang="en-US" sz="2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r>
                  <a:rPr lang="en-GB" alt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as a column vector.</a:t>
                </a:r>
                <a:endParaRPr lang="en-GB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lvl="0"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br>
                  <a:rPr lang="en-GB" alt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br>
                  <a:rPr lang="en-GB" alt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br>
                  <a:rPr lang="en-GB" alt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br>
                  <a:rPr lang="en-GB" alt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br>
                  <a:rPr lang="en-GB" alt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GB" altLang="en-US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...........................................................</a:t>
                </a:r>
                <a:endParaRPr lang="en-GB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20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(Total for question = 2 marks)</a:t>
                </a:r>
                <a:endParaRPr lang="en-GB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196752"/>
                <a:ext cx="6696744" cy="4359270"/>
              </a:xfrm>
              <a:prstGeom prst="rect">
                <a:avLst/>
              </a:prstGeom>
              <a:blipFill>
                <a:blip r:embed="rId2"/>
                <a:stretch>
                  <a:fillRect l="-910" t="-979" r="-910" b="-2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195736" y="3284984"/>
                <a:ext cx="1703287" cy="640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alt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alt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alt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alt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alt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alt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d>
                        <m:dPr>
                          <m:begChr m:val="["/>
                          <m:endChr m:val="]"/>
                          <m:ctrlPr>
                            <a:rPr lang="en-GB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alt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alt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alt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GB" alt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𝟕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284984"/>
                <a:ext cx="1703287" cy="6401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995936" y="3284984"/>
                <a:ext cx="1980222" cy="640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GB" alt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alt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alt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alt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alt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alt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GB" alt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alt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alt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𝟔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alt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GB" alt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𝟏𝟒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284984"/>
                <a:ext cx="1980222" cy="6401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073072" y="3284984"/>
                <a:ext cx="1115562" cy="640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GB" alt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alt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alt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GB" alt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alt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𝟏𝟔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072" y="3284984"/>
                <a:ext cx="1115562" cy="6401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583653" y="4420503"/>
                <a:ext cx="795859" cy="640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alt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alt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alt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GB" alt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alt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𝟏𝟔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3653" y="4420503"/>
                <a:ext cx="795859" cy="6401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258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405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A05n32Bl0aY?feature=player_detailpage"/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57338"/>
            <a:ext cx="8642350" cy="485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41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1521" y="1374775"/>
            <a:ext cx="861957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800" dirty="0">
                <a:cs typeface="Arial" panose="020B0604020202020204" pitchFamily="34" charset="0"/>
              </a:rPr>
              <a:t>Vectors can be represented as: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68592" y="2165350"/>
            <a:ext cx="31400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800" u="sng">
                <a:cs typeface="Arial" panose="020B0604020202020204" pitchFamily="34" charset="0"/>
              </a:rPr>
              <a:t>Straight Lines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116013" y="2995613"/>
            <a:ext cx="2233612" cy="2016125"/>
            <a:chOff x="899592" y="2780928"/>
            <a:chExt cx="2232248" cy="2016224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899592" y="2780928"/>
              <a:ext cx="2232248" cy="20162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Isosceles Triangle 8"/>
            <p:cNvSpPr/>
            <p:nvPr/>
          </p:nvSpPr>
          <p:spPr>
            <a:xfrm rot="3143592">
              <a:off x="1799011" y="3573272"/>
              <a:ext cx="434996" cy="434709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81263" y="4459288"/>
            <a:ext cx="18891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500">
                <a:cs typeface="Arial" panose="020B0604020202020204" pitchFamily="34" charset="0"/>
              </a:rPr>
              <a:t>Magnitude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8463" y="3128963"/>
            <a:ext cx="18891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500">
                <a:cs typeface="Arial" panose="020B0604020202020204" pitchFamily="34" charset="0"/>
              </a:rPr>
              <a:t>Direction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387475" y="3370263"/>
            <a:ext cx="2189163" cy="2016125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68463" y="3630613"/>
            <a:ext cx="260350" cy="241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243513" y="2165350"/>
            <a:ext cx="3176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800" u="sng">
                <a:cs typeface="Arial" panose="020B0604020202020204" pitchFamily="34" charset="0"/>
              </a:rPr>
              <a:t>Column Vectors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6270765" y="4063004"/>
            <a:ext cx="1711325" cy="0"/>
          </a:xfrm>
          <a:prstGeom prst="line">
            <a:avLst/>
          </a:prstGeom>
          <a:ln w="349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7993202" y="3053354"/>
            <a:ext cx="9525" cy="1009650"/>
          </a:xfrm>
          <a:prstGeom prst="line">
            <a:avLst/>
          </a:prstGeom>
          <a:ln w="349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258065" y="3053354"/>
            <a:ext cx="1735137" cy="9556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Isosceles Triangle 31"/>
          <p:cNvSpPr/>
          <p:nvPr/>
        </p:nvSpPr>
        <p:spPr>
          <a:xfrm rot="4033058">
            <a:off x="7139128" y="3299416"/>
            <a:ext cx="279400" cy="28892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981965" y="4145554"/>
            <a:ext cx="18891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5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8089900" y="3418396"/>
            <a:ext cx="18891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5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Cloud Callout 3"/>
          <p:cNvSpPr/>
          <p:nvPr/>
        </p:nvSpPr>
        <p:spPr bwMode="auto">
          <a:xfrm>
            <a:off x="4677430" y="5198246"/>
            <a:ext cx="3742670" cy="1319212"/>
          </a:xfrm>
          <a:prstGeom prst="cloudCallout">
            <a:avLst>
              <a:gd name="adj1" fmla="val -27801"/>
              <a:gd name="adj2" fmla="val -90134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defTabSz="449263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You should recognise this from your previous work with translation!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D20E0B-667F-403C-80C1-513F9CC0A584}"/>
                  </a:ext>
                </a:extLst>
              </p:cNvPr>
              <p:cNvSpPr txBox="1"/>
              <p:nvPr/>
            </p:nvSpPr>
            <p:spPr>
              <a:xfrm>
                <a:off x="4860032" y="3259137"/>
                <a:ext cx="1410733" cy="1180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D20E0B-667F-403C-80C1-513F9CC0A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259137"/>
                <a:ext cx="1410733" cy="11809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276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21" grpId="0"/>
      <p:bldP spid="32" grpId="0" animBg="1"/>
      <p:bldP spid="33" grpId="0"/>
      <p:bldP spid="34" grpId="0"/>
      <p:bldP spid="4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23728" y="1124745"/>
            <a:ext cx="6768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400" u="sng" dirty="0">
                <a:cs typeface="Arial" panose="020B0604020202020204" pitchFamily="34" charset="0"/>
              </a:rPr>
              <a:t>Magnitude of Vectors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483768" y="1988840"/>
            <a:ext cx="2262222" cy="1571625"/>
            <a:chOff x="6258065" y="3053354"/>
            <a:chExt cx="2262222" cy="157162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270765" y="4063004"/>
              <a:ext cx="1711325" cy="0"/>
            </a:xfrm>
            <a:prstGeom prst="line">
              <a:avLst/>
            </a:prstGeom>
            <a:ln w="3492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7993202" y="3053354"/>
              <a:ext cx="9525" cy="1009650"/>
            </a:xfrm>
            <a:prstGeom prst="line">
              <a:avLst/>
            </a:prstGeom>
            <a:ln w="34925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6258065" y="3053354"/>
              <a:ext cx="1735137" cy="9556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Isosceles Triangle 12"/>
            <p:cNvSpPr/>
            <p:nvPr/>
          </p:nvSpPr>
          <p:spPr>
            <a:xfrm rot="4033058">
              <a:off x="7139128" y="3299416"/>
              <a:ext cx="279400" cy="288925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6981966" y="4145554"/>
              <a:ext cx="484152" cy="47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/>
              <a:r>
                <a:rPr lang="en-GB" altLang="en-US" sz="2500" dirty="0"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8089900" y="3418396"/>
              <a:ext cx="430387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 hangingPunct="1"/>
              <a:r>
                <a:rPr lang="en-GB" altLang="en-US" sz="2500" dirty="0">
                  <a:cs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17" name="Cloud Callout 16"/>
          <p:cNvSpPr/>
          <p:nvPr/>
        </p:nvSpPr>
        <p:spPr>
          <a:xfrm>
            <a:off x="5292080" y="1832273"/>
            <a:ext cx="4680521" cy="1728192"/>
          </a:xfrm>
          <a:prstGeom prst="cloudCallout">
            <a:avLst>
              <a:gd name="adj1" fmla="val -67195"/>
              <a:gd name="adj2" fmla="val 26963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shape does this vector make? How could we calculate the magnitude of this vector?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 noChangeArrowheads="1"/>
              </p:cNvSpPr>
              <p:nvPr/>
            </p:nvSpPr>
            <p:spPr bwMode="auto">
              <a:xfrm>
                <a:off x="2391335" y="3744936"/>
                <a:ext cx="5565041" cy="4770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GB" altLang="en-US" sz="2500" dirty="0">
                    <a:cs typeface="Arial" panose="020B0604020202020204" pitchFamily="34" charset="0"/>
                  </a:rPr>
                  <a:t>Pythagoras’ Theorem: </a:t>
                </a:r>
                <a14:m>
                  <m:oMath xmlns:m="http://schemas.openxmlformats.org/officeDocument/2006/math">
                    <m:r>
                      <a:rPr lang="en-GB" altLang="en-US" sz="25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altLang="en-US" sz="25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</m:t>
                    </m:r>
                    <m:r>
                      <a:rPr lang="en-GB" altLang="en-US" sz="25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altLang="en-US" sz="25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²=</m:t>
                    </m:r>
                    <m:r>
                      <a:rPr lang="en-GB" altLang="en-US" sz="25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GB" altLang="en-US" sz="25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endParaRPr lang="en-GB" altLang="en-US" sz="25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91335" y="3744936"/>
                <a:ext cx="5565041" cy="477054"/>
              </a:xfrm>
              <a:prstGeom prst="rect">
                <a:avLst/>
              </a:prstGeom>
              <a:blipFill>
                <a:blip r:embed="rId2"/>
                <a:stretch>
                  <a:fillRect l="-1752" t="-8861" b="-291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>
                <a:spLocks noChangeArrowheads="1"/>
              </p:cNvSpPr>
              <p:nvPr/>
            </p:nvSpPr>
            <p:spPr bwMode="auto">
              <a:xfrm>
                <a:off x="2391335" y="4298462"/>
                <a:ext cx="1460585" cy="524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sz="25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altLang="en-US" sz="25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5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GB" altLang="en-US" sz="25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altLang="en-US" sz="25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altLang="en-US" sz="25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en-US" sz="25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altLang="en-US" sz="25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altLang="en-US" sz="2500" dirty="0"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91335" y="4298462"/>
                <a:ext cx="1460585" cy="5241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4085210" y="4298462"/>
                <a:ext cx="1566910" cy="531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altLang="en-US" sz="25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altLang="en-US" sz="25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altLang="en-US" sz="2500" b="0" i="1" smtClean="0">
                            <a:latin typeface="Cambria Math" panose="02040503050406030204" pitchFamily="18" charset="0"/>
                          </a:rPr>
                          <m:t>34</m:t>
                        </m:r>
                      </m:e>
                    </m:rad>
                  </m:oMath>
                </a14:m>
                <a:r>
                  <a:rPr lang="en-GB" altLang="en-US" sz="2500" dirty="0"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85210" y="4298462"/>
                <a:ext cx="1566910" cy="531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>
                <a:spLocks noChangeArrowheads="1"/>
              </p:cNvSpPr>
              <p:nvPr/>
            </p:nvSpPr>
            <p:spPr bwMode="auto">
              <a:xfrm>
                <a:off x="5292080" y="4321994"/>
                <a:ext cx="1566910" cy="4770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GB" altLang="en-US" sz="2500" b="0" i="1" smtClean="0">
                        <a:latin typeface="Cambria Math" panose="02040503050406030204" pitchFamily="18" charset="0"/>
                      </a:rPr>
                      <m:t>=5.8</m:t>
                    </m:r>
                  </m:oMath>
                </a14:m>
                <a:r>
                  <a:rPr lang="en-GB" altLang="en-US" sz="2500" dirty="0"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2080" y="4321994"/>
                <a:ext cx="1566910" cy="4770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027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49455" y="2117084"/>
                <a:ext cx="733278" cy="8318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455" y="2117084"/>
                <a:ext cx="733278" cy="8318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23728" y="1124745"/>
            <a:ext cx="6768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400" u="sng" dirty="0">
                <a:cs typeface="Arial" panose="020B0604020202020204" pitchFamily="34" charset="0"/>
              </a:rPr>
              <a:t>Adding and Subtracting Vectors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1543" y="2209865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30279" y="2117083"/>
                <a:ext cx="747897" cy="8316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279" y="2117083"/>
                <a:ext cx="747897" cy="8316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436988" y="2209736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40152" y="2060848"/>
                <a:ext cx="1568891" cy="9860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060848"/>
                <a:ext cx="1568891" cy="9860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49455" y="3690267"/>
                <a:ext cx="733278" cy="8318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455" y="3690267"/>
                <a:ext cx="733278" cy="8318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141543" y="3783048"/>
            <a:ext cx="338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30279" y="3690266"/>
                <a:ext cx="747897" cy="8316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279" y="3690266"/>
                <a:ext cx="747897" cy="8316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436988" y="3782919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40152" y="3634031"/>
                <a:ext cx="1556323" cy="8318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634031"/>
                <a:ext cx="1556323" cy="8318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42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23728" y="1124745"/>
            <a:ext cx="6768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400" u="sng" dirty="0">
                <a:cs typeface="Arial" panose="020B0604020202020204" pitchFamily="34" charset="0"/>
              </a:rPr>
              <a:t>Adding and Subtracting Vectors 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16870" y="2060849"/>
                <a:ext cx="1985736" cy="876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870" y="2060849"/>
                <a:ext cx="1985736" cy="8764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59453" y="2060849"/>
                <a:ext cx="2094932" cy="876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5+−7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453" y="2060849"/>
                <a:ext cx="2094932" cy="8764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22390" y="2060973"/>
                <a:ext cx="1378775" cy="876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390" y="2060973"/>
                <a:ext cx="1378775" cy="8764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4466" y="3350060"/>
                <a:ext cx="2291909" cy="876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466" y="3350060"/>
                <a:ext cx="2291909" cy="8764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59453" y="3353267"/>
                <a:ext cx="2401107" cy="876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3−−2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6−−4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453" y="3353267"/>
                <a:ext cx="2401107" cy="8764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128563" y="3353266"/>
                <a:ext cx="1378775" cy="876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563" y="3353266"/>
                <a:ext cx="1378775" cy="8764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105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06631" y="2195385"/>
                <a:ext cx="1078629" cy="8318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631" y="2195385"/>
                <a:ext cx="1078629" cy="8318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23728" y="1124745"/>
            <a:ext cx="6768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400" u="sng" dirty="0">
                <a:cs typeface="Arial" panose="020B0604020202020204" pitchFamily="34" charset="0"/>
              </a:rPr>
              <a:t>Multiplying Vectors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11514" y="2288035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82121" y="2146349"/>
                <a:ext cx="1000722" cy="9860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600" b="0" i="1" smtClean="0">
                                    <a:latin typeface="Cambria Math" panose="02040503050406030204" pitchFamily="18" charset="0"/>
                                  </a:rPr>
                                  <m:t>𝑘𝑏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121" y="2146349"/>
                <a:ext cx="1000722" cy="9860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34175" y="3573016"/>
            <a:ext cx="67749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sz="2400" dirty="0">
                <a:cs typeface="Arial" panose="020B0604020202020204" pitchFamily="34" charset="0"/>
              </a:rPr>
              <a:t>Two vectors are parallel if one is a scalar multiple of the other.</a:t>
            </a:r>
          </a:p>
        </p:txBody>
      </p:sp>
    </p:spTree>
    <p:extLst>
      <p:ext uri="{BB962C8B-B14F-4D97-AF65-F5344CB8AC3E}">
        <p14:creationId xmlns:p14="http://schemas.microsoft.com/office/powerpoint/2010/main" val="145370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23728" y="1124745"/>
            <a:ext cx="6768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400" u="sng" dirty="0">
                <a:cs typeface="Arial" panose="020B0604020202020204" pitchFamily="34" charset="0"/>
              </a:rPr>
              <a:t>Multiplying Vectors 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59509" y="2060848"/>
                <a:ext cx="948465" cy="876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6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509" y="2060848"/>
                <a:ext cx="948465" cy="8764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75977" y="2065849"/>
                <a:ext cx="1300228" cy="876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977" y="2065849"/>
                <a:ext cx="1300228" cy="8764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42953" y="3352835"/>
                <a:ext cx="1560812" cy="876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953" y="3352835"/>
                <a:ext cx="1560812" cy="8764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43615" y="3352836"/>
                <a:ext cx="1072601" cy="876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615" y="3352836"/>
                <a:ext cx="1072601" cy="8764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436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23728" y="1124745"/>
            <a:ext cx="6768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400" u="sng" dirty="0">
                <a:cs typeface="Arial" panose="020B0604020202020204" pitchFamily="34" charset="0"/>
              </a:rPr>
              <a:t>Are the following pairs of vectors parallel?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84502" y="1844824"/>
                <a:ext cx="1890005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502" y="1844824"/>
                <a:ext cx="1890005" cy="657296"/>
              </a:xfrm>
              <a:prstGeom prst="rect">
                <a:avLst/>
              </a:prstGeom>
              <a:blipFill>
                <a:blip r:embed="rId2"/>
                <a:stretch>
                  <a:fillRect b="-5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44208" y="1844824"/>
                <a:ext cx="2059923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1844824"/>
                <a:ext cx="2059923" cy="657296"/>
              </a:xfrm>
              <a:prstGeom prst="rect">
                <a:avLst/>
              </a:prstGeom>
              <a:blipFill>
                <a:blip r:embed="rId3"/>
                <a:stretch>
                  <a:fillRect b="-5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535996" y="1648672"/>
            <a:ext cx="1728192" cy="20683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out the highest scalar common factor, including negatives if possible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46343" y="2667936"/>
                <a:ext cx="894026" cy="749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343" y="2667936"/>
                <a:ext cx="894026" cy="7496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289873" y="2667167"/>
                <a:ext cx="1123256" cy="749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873" y="2667167"/>
                <a:ext cx="1123256" cy="7496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835696" y="4220319"/>
            <a:ext cx="3361761" cy="1656953"/>
            <a:chOff x="1835696" y="4220319"/>
            <a:chExt cx="3361761" cy="1656953"/>
          </a:xfrm>
        </p:grpSpPr>
        <p:sp>
          <p:nvSpPr>
            <p:cNvPr id="9" name="Cloud Callout 8"/>
            <p:cNvSpPr/>
            <p:nvPr/>
          </p:nvSpPr>
          <p:spPr>
            <a:xfrm>
              <a:off x="1835696" y="4221088"/>
              <a:ext cx="3361761" cy="1656184"/>
            </a:xfrm>
            <a:prstGeom prst="cloudCallout">
              <a:avLst>
                <a:gd name="adj1" fmla="val -25298"/>
                <a:gd name="adj2" fmla="val -92421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These are parallel as they are scalar multiples of each other</a:t>
              </a:r>
            </a:p>
          </p:txBody>
        </p:sp>
        <p:sp>
          <p:nvSpPr>
            <p:cNvPr id="10" name="Cloud Callout 9"/>
            <p:cNvSpPr/>
            <p:nvPr/>
          </p:nvSpPr>
          <p:spPr>
            <a:xfrm>
              <a:off x="1835696" y="4220319"/>
              <a:ext cx="3361761" cy="1656184"/>
            </a:xfrm>
            <a:prstGeom prst="cloudCallout">
              <a:avLst>
                <a:gd name="adj1" fmla="val 10427"/>
                <a:gd name="adj2" fmla="val -91597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These are parallel as they are scalar multiples of each other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282810" y="2632100"/>
                <a:ext cx="894026" cy="749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810" y="2632100"/>
                <a:ext cx="894026" cy="749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380312" y="2631331"/>
                <a:ext cx="1352486" cy="749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2631331"/>
                <a:ext cx="1352486" cy="7496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5972162" y="4184483"/>
            <a:ext cx="3361762" cy="1656953"/>
            <a:chOff x="5972162" y="4184483"/>
            <a:chExt cx="3361762" cy="1656953"/>
          </a:xfrm>
        </p:grpSpPr>
        <p:sp>
          <p:nvSpPr>
            <p:cNvPr id="15" name="Cloud Callout 14"/>
            <p:cNvSpPr/>
            <p:nvPr/>
          </p:nvSpPr>
          <p:spPr>
            <a:xfrm>
              <a:off x="5972163" y="4185252"/>
              <a:ext cx="3361761" cy="1656184"/>
            </a:xfrm>
            <a:prstGeom prst="cloudCallout">
              <a:avLst>
                <a:gd name="adj1" fmla="val -25298"/>
                <a:gd name="adj2" fmla="val -92421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These are NOT parallel as they are different vectors</a:t>
              </a:r>
            </a:p>
          </p:txBody>
        </p:sp>
        <p:sp>
          <p:nvSpPr>
            <p:cNvPr id="17" name="Cloud Callout 16"/>
            <p:cNvSpPr/>
            <p:nvPr/>
          </p:nvSpPr>
          <p:spPr>
            <a:xfrm>
              <a:off x="5972162" y="4184483"/>
              <a:ext cx="3361761" cy="1656184"/>
            </a:xfrm>
            <a:prstGeom prst="cloudCallout">
              <a:avLst>
                <a:gd name="adj1" fmla="val 12863"/>
                <a:gd name="adj2" fmla="val -97365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These are NOT parallel as they are different vectors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962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396</Words>
  <Application>Microsoft Office PowerPoint</Application>
  <PresentationFormat>On-screen Show (4:3)</PresentationFormat>
  <Paragraphs>112</Paragraphs>
  <Slides>13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Custom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39</cp:revision>
  <dcterms:created xsi:type="dcterms:W3CDTF">2015-07-01T12:05:39Z</dcterms:created>
  <dcterms:modified xsi:type="dcterms:W3CDTF">2020-07-17T09:54:06Z</dcterms:modified>
</cp:coreProperties>
</file>