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  <p:sldMasterId id="2147483700" r:id="rId2"/>
  </p:sldMasterIdLst>
  <p:notesMasterIdLst>
    <p:notesMasterId r:id="rId16"/>
  </p:notesMasterIdLst>
  <p:sldIdLst>
    <p:sldId id="256" r:id="rId3"/>
    <p:sldId id="320" r:id="rId4"/>
    <p:sldId id="311" r:id="rId5"/>
    <p:sldId id="317" r:id="rId6"/>
    <p:sldId id="318" r:id="rId7"/>
    <p:sldId id="286" r:id="rId8"/>
    <p:sldId id="316" r:id="rId9"/>
    <p:sldId id="310" r:id="rId10"/>
    <p:sldId id="315" r:id="rId11"/>
    <p:sldId id="312" r:id="rId12"/>
    <p:sldId id="313" r:id="rId13"/>
    <p:sldId id="314" r:id="rId14"/>
    <p:sldId id="31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42B0"/>
    <a:srgbClr val="ECDA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2D9223-C180-4561-A836-FF8B7DC5D922}" v="1" dt="2024-11-21T09:13:49.0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978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 Bettles" userId="bc3dd2a9c4f0d304" providerId="LiveId" clId="{862D9223-C180-4561-A836-FF8B7DC5D922}"/>
    <pc:docChg chg="modSld">
      <pc:chgData name="Danielle Bettles" userId="bc3dd2a9c4f0d304" providerId="LiveId" clId="{862D9223-C180-4561-A836-FF8B7DC5D922}" dt="2024-11-21T09:14:33.877" v="4" actId="20577"/>
      <pc:docMkLst>
        <pc:docMk/>
      </pc:docMkLst>
      <pc:sldChg chg="modSp mod">
        <pc:chgData name="Danielle Bettles" userId="bc3dd2a9c4f0d304" providerId="LiveId" clId="{862D9223-C180-4561-A836-FF8B7DC5D922}" dt="2024-11-21T09:13:49.012" v="1" actId="20577"/>
        <pc:sldMkLst>
          <pc:docMk/>
          <pc:sldMk cId="82993717" sldId="313"/>
        </pc:sldMkLst>
        <pc:spChg chg="mod">
          <ac:chgData name="Danielle Bettles" userId="bc3dd2a9c4f0d304" providerId="LiveId" clId="{862D9223-C180-4561-A836-FF8B7DC5D922}" dt="2024-11-21T09:13:49.012" v="1" actId="20577"/>
          <ac:spMkLst>
            <pc:docMk/>
            <pc:sldMk cId="82993717" sldId="313"/>
            <ac:spMk id="4" creationId="{00000000-0000-0000-0000-000000000000}"/>
          </ac:spMkLst>
        </pc:spChg>
      </pc:sldChg>
      <pc:sldChg chg="modSp mod">
        <pc:chgData name="Danielle Bettles" userId="bc3dd2a9c4f0d304" providerId="LiveId" clId="{862D9223-C180-4561-A836-FF8B7DC5D922}" dt="2024-11-21T09:14:33.877" v="4" actId="20577"/>
        <pc:sldMkLst>
          <pc:docMk/>
          <pc:sldMk cId="397343118" sldId="314"/>
        </pc:sldMkLst>
        <pc:spChg chg="mod">
          <ac:chgData name="Danielle Bettles" userId="bc3dd2a9c4f0d304" providerId="LiveId" clId="{862D9223-C180-4561-A836-FF8B7DC5D922}" dt="2024-11-21T09:14:33.877" v="4" actId="20577"/>
          <ac:spMkLst>
            <pc:docMk/>
            <pc:sldMk cId="397343118" sldId="314"/>
            <ac:spMk id="3" creationId="{00000000-0000-0000-0000-000000000000}"/>
          </ac:spMkLst>
        </pc:spChg>
      </pc:sldChg>
    </pc:docChg>
  </pc:docChgLst>
  <pc:docChgLst>
    <pc:chgData name="Danielle" userId="e2554c37-e717-43a0-ba79-1183ca921ccd" providerId="ADAL" clId="{27891B68-C8A2-4500-8DDC-CAFD92A4A56F}"/>
    <pc:docChg chg="modSld modMainMaster">
      <pc:chgData name="Danielle" userId="e2554c37-e717-43a0-ba79-1183ca921ccd" providerId="ADAL" clId="{27891B68-C8A2-4500-8DDC-CAFD92A4A56F}" dt="2020-05-07T09:50:42.820" v="22" actId="2711"/>
      <pc:docMkLst>
        <pc:docMk/>
      </pc:docMkLst>
      <pc:sldChg chg="modSp mod">
        <pc:chgData name="Danielle" userId="e2554c37-e717-43a0-ba79-1183ca921ccd" providerId="ADAL" clId="{27891B68-C8A2-4500-8DDC-CAFD92A4A56F}" dt="2020-05-07T09:49:37.781" v="12" actId="2711"/>
        <pc:sldMkLst>
          <pc:docMk/>
          <pc:sldMk cId="245955087" sldId="256"/>
        </pc:sldMkLst>
        <pc:spChg chg="mod">
          <ac:chgData name="Danielle" userId="e2554c37-e717-43a0-ba79-1183ca921ccd" providerId="ADAL" clId="{27891B68-C8A2-4500-8DDC-CAFD92A4A56F}" dt="2020-05-07T09:49:37.781" v="12" actId="2711"/>
          <ac:spMkLst>
            <pc:docMk/>
            <pc:sldMk cId="245955087" sldId="256"/>
            <ac:spMk id="4" creationId="{00000000-0000-0000-0000-000000000000}"/>
          </ac:spMkLst>
        </pc:spChg>
      </pc:sldChg>
      <pc:sldChg chg="modSp">
        <pc:chgData name="Danielle" userId="e2554c37-e717-43a0-ba79-1183ca921ccd" providerId="ADAL" clId="{27891B68-C8A2-4500-8DDC-CAFD92A4A56F}" dt="2020-05-07T09:50:09.767" v="17" actId="2711"/>
        <pc:sldMkLst>
          <pc:docMk/>
          <pc:sldMk cId="287066227" sldId="286"/>
        </pc:sldMkLst>
        <pc:spChg chg="mod">
          <ac:chgData name="Danielle" userId="e2554c37-e717-43a0-ba79-1183ca921ccd" providerId="ADAL" clId="{27891B68-C8A2-4500-8DDC-CAFD92A4A56F}" dt="2020-05-07T09:50:09.767" v="17" actId="2711"/>
          <ac:spMkLst>
            <pc:docMk/>
            <pc:sldMk cId="287066227" sldId="286"/>
            <ac:spMk id="3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09.767" v="17" actId="2711"/>
          <ac:spMkLst>
            <pc:docMk/>
            <pc:sldMk cId="287066227" sldId="286"/>
            <ac:spMk id="6" creationId="{00000000-0000-0000-0000-000000000000}"/>
          </ac:spMkLst>
        </pc:spChg>
        <pc:picChg chg="mod">
          <ac:chgData name="Danielle" userId="e2554c37-e717-43a0-ba79-1183ca921ccd" providerId="ADAL" clId="{27891B68-C8A2-4500-8DDC-CAFD92A4A56F}" dt="2020-05-07T09:50:09.767" v="17" actId="2711"/>
          <ac:picMkLst>
            <pc:docMk/>
            <pc:sldMk cId="287066227" sldId="286"/>
            <ac:picMk id="2" creationId="{00000000-0000-0000-0000-000000000000}"/>
          </ac:picMkLst>
        </pc:picChg>
      </pc:sldChg>
      <pc:sldChg chg="modSp">
        <pc:chgData name="Danielle" userId="e2554c37-e717-43a0-ba79-1183ca921ccd" providerId="ADAL" clId="{27891B68-C8A2-4500-8DDC-CAFD92A4A56F}" dt="2020-05-07T09:50:21.984" v="19" actId="2711"/>
        <pc:sldMkLst>
          <pc:docMk/>
          <pc:sldMk cId="1134164465" sldId="310"/>
        </pc:sldMkLst>
        <pc:spChg chg="mod">
          <ac:chgData name="Danielle" userId="e2554c37-e717-43a0-ba79-1183ca921ccd" providerId="ADAL" clId="{27891B68-C8A2-4500-8DDC-CAFD92A4A56F}" dt="2020-05-07T09:50:21.984" v="19" actId="2711"/>
          <ac:spMkLst>
            <pc:docMk/>
            <pc:sldMk cId="1134164465" sldId="310"/>
            <ac:spMk id="2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21.984" v="19" actId="2711"/>
          <ac:spMkLst>
            <pc:docMk/>
            <pc:sldMk cId="1134164465" sldId="310"/>
            <ac:spMk id="3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21.984" v="19" actId="2711"/>
          <ac:spMkLst>
            <pc:docMk/>
            <pc:sldMk cId="1134164465" sldId="310"/>
            <ac:spMk id="4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21.984" v="19" actId="2711"/>
          <ac:spMkLst>
            <pc:docMk/>
            <pc:sldMk cId="1134164465" sldId="310"/>
            <ac:spMk id="5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21.984" v="19" actId="2711"/>
          <ac:spMkLst>
            <pc:docMk/>
            <pc:sldMk cId="1134164465" sldId="310"/>
            <ac:spMk id="6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21.984" v="19" actId="2711"/>
          <ac:spMkLst>
            <pc:docMk/>
            <pc:sldMk cId="1134164465" sldId="310"/>
            <ac:spMk id="7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21.984" v="19" actId="2711"/>
          <ac:spMkLst>
            <pc:docMk/>
            <pc:sldMk cId="1134164465" sldId="310"/>
            <ac:spMk id="9" creationId="{00000000-0000-0000-0000-000000000000}"/>
          </ac:spMkLst>
        </pc:spChg>
      </pc:sldChg>
      <pc:sldChg chg="modSp">
        <pc:chgData name="Danielle" userId="e2554c37-e717-43a0-ba79-1183ca921ccd" providerId="ADAL" clId="{27891B68-C8A2-4500-8DDC-CAFD92A4A56F}" dt="2020-05-07T09:49:49.391" v="14" actId="2711"/>
        <pc:sldMkLst>
          <pc:docMk/>
          <pc:sldMk cId="2488508427" sldId="311"/>
        </pc:sldMkLst>
        <pc:spChg chg="mod">
          <ac:chgData name="Danielle" userId="e2554c37-e717-43a0-ba79-1183ca921ccd" providerId="ADAL" clId="{27891B68-C8A2-4500-8DDC-CAFD92A4A56F}" dt="2020-05-07T09:49:49.391" v="14" actId="2711"/>
          <ac:spMkLst>
            <pc:docMk/>
            <pc:sldMk cId="2488508427" sldId="311"/>
            <ac:spMk id="2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49:49.391" v="14" actId="2711"/>
          <ac:spMkLst>
            <pc:docMk/>
            <pc:sldMk cId="2488508427" sldId="311"/>
            <ac:spMk id="3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49:49.391" v="14" actId="2711"/>
          <ac:spMkLst>
            <pc:docMk/>
            <pc:sldMk cId="2488508427" sldId="311"/>
            <ac:spMk id="4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49:49.391" v="14" actId="2711"/>
          <ac:spMkLst>
            <pc:docMk/>
            <pc:sldMk cId="2488508427" sldId="311"/>
            <ac:spMk id="5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49:49.391" v="14" actId="2711"/>
          <ac:spMkLst>
            <pc:docMk/>
            <pc:sldMk cId="2488508427" sldId="311"/>
            <ac:spMk id="6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49:49.391" v="14" actId="2711"/>
          <ac:spMkLst>
            <pc:docMk/>
            <pc:sldMk cId="2488508427" sldId="311"/>
            <ac:spMk id="7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49:49.391" v="14" actId="2711"/>
          <ac:spMkLst>
            <pc:docMk/>
            <pc:sldMk cId="2488508427" sldId="311"/>
            <ac:spMk id="8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49:49.391" v="14" actId="2711"/>
          <ac:spMkLst>
            <pc:docMk/>
            <pc:sldMk cId="2488508427" sldId="311"/>
            <ac:spMk id="9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49:49.391" v="14" actId="2711"/>
          <ac:spMkLst>
            <pc:docMk/>
            <pc:sldMk cId="2488508427" sldId="311"/>
            <ac:spMk id="10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49:49.391" v="14" actId="2711"/>
          <ac:spMkLst>
            <pc:docMk/>
            <pc:sldMk cId="2488508427" sldId="311"/>
            <ac:spMk id="12" creationId="{00000000-0000-0000-0000-000000000000}"/>
          </ac:spMkLst>
        </pc:spChg>
      </pc:sldChg>
      <pc:sldChg chg="modSp mod">
        <pc:chgData name="Danielle" userId="e2554c37-e717-43a0-ba79-1183ca921ccd" providerId="ADAL" clId="{27891B68-C8A2-4500-8DDC-CAFD92A4A56F}" dt="2020-05-07T09:50:37.216" v="21" actId="2711"/>
        <pc:sldMkLst>
          <pc:docMk/>
          <pc:sldMk cId="82993717" sldId="313"/>
        </pc:sldMkLst>
        <pc:spChg chg="mod">
          <ac:chgData name="Danielle" userId="e2554c37-e717-43a0-ba79-1183ca921ccd" providerId="ADAL" clId="{27891B68-C8A2-4500-8DDC-CAFD92A4A56F}" dt="2020-05-07T09:50:37.216" v="21" actId="2711"/>
          <ac:spMkLst>
            <pc:docMk/>
            <pc:sldMk cId="82993717" sldId="313"/>
            <ac:spMk id="2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37.216" v="21" actId="2711"/>
          <ac:spMkLst>
            <pc:docMk/>
            <pc:sldMk cId="82993717" sldId="313"/>
            <ac:spMk id="4" creationId="{00000000-0000-0000-0000-000000000000}"/>
          </ac:spMkLst>
        </pc:spChg>
      </pc:sldChg>
      <pc:sldChg chg="modSp mod">
        <pc:chgData name="Danielle" userId="e2554c37-e717-43a0-ba79-1183ca921ccd" providerId="ADAL" clId="{27891B68-C8A2-4500-8DDC-CAFD92A4A56F}" dt="2020-05-07T09:50:42.820" v="22" actId="2711"/>
        <pc:sldMkLst>
          <pc:docMk/>
          <pc:sldMk cId="397343118" sldId="314"/>
        </pc:sldMkLst>
        <pc:spChg chg="mod">
          <ac:chgData name="Danielle" userId="e2554c37-e717-43a0-ba79-1183ca921ccd" providerId="ADAL" clId="{27891B68-C8A2-4500-8DDC-CAFD92A4A56F}" dt="2020-05-07T09:50:42.820" v="22" actId="2711"/>
          <ac:spMkLst>
            <pc:docMk/>
            <pc:sldMk cId="397343118" sldId="314"/>
            <ac:spMk id="2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42.820" v="22" actId="2711"/>
          <ac:spMkLst>
            <pc:docMk/>
            <pc:sldMk cId="397343118" sldId="314"/>
            <ac:spMk id="3" creationId="{00000000-0000-0000-0000-000000000000}"/>
          </ac:spMkLst>
        </pc:spChg>
      </pc:sldChg>
      <pc:sldChg chg="modSp">
        <pc:chgData name="Danielle" userId="e2554c37-e717-43a0-ba79-1183ca921ccd" providerId="ADAL" clId="{27891B68-C8A2-4500-8DDC-CAFD92A4A56F}" dt="2020-05-07T09:50:27.614" v="20" actId="2711"/>
        <pc:sldMkLst>
          <pc:docMk/>
          <pc:sldMk cId="2747181632" sldId="315"/>
        </pc:sldMkLst>
        <pc:spChg chg="mod">
          <ac:chgData name="Danielle" userId="e2554c37-e717-43a0-ba79-1183ca921ccd" providerId="ADAL" clId="{27891B68-C8A2-4500-8DDC-CAFD92A4A56F}" dt="2020-05-07T09:50:27.614" v="20" actId="2711"/>
          <ac:spMkLst>
            <pc:docMk/>
            <pc:sldMk cId="2747181632" sldId="315"/>
            <ac:spMk id="2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27.614" v="20" actId="2711"/>
          <ac:spMkLst>
            <pc:docMk/>
            <pc:sldMk cId="2747181632" sldId="315"/>
            <ac:spMk id="3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27.614" v="20" actId="2711"/>
          <ac:spMkLst>
            <pc:docMk/>
            <pc:sldMk cId="2747181632" sldId="315"/>
            <ac:spMk id="4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27.614" v="20" actId="2711"/>
          <ac:spMkLst>
            <pc:docMk/>
            <pc:sldMk cId="2747181632" sldId="315"/>
            <ac:spMk id="5" creationId="{00000000-0000-0000-0000-000000000000}"/>
          </ac:spMkLst>
        </pc:spChg>
      </pc:sldChg>
      <pc:sldChg chg="modSp">
        <pc:chgData name="Danielle" userId="e2554c37-e717-43a0-ba79-1183ca921ccd" providerId="ADAL" clId="{27891B68-C8A2-4500-8DDC-CAFD92A4A56F}" dt="2020-05-07T09:50:16.242" v="18" actId="2711"/>
        <pc:sldMkLst>
          <pc:docMk/>
          <pc:sldMk cId="3017201094" sldId="316"/>
        </pc:sldMkLst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2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3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4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5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6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7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10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11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12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13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14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15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16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17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18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19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20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21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22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23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24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25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26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27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28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29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50:16.242" v="18" actId="2711"/>
          <ac:spMkLst>
            <pc:docMk/>
            <pc:sldMk cId="3017201094" sldId="316"/>
            <ac:spMk id="30" creationId="{00000000-0000-0000-0000-000000000000}"/>
          </ac:spMkLst>
        </pc:spChg>
      </pc:sldChg>
      <pc:sldChg chg="modSp mod">
        <pc:chgData name="Danielle" userId="e2554c37-e717-43a0-ba79-1183ca921ccd" providerId="ADAL" clId="{27891B68-C8A2-4500-8DDC-CAFD92A4A56F}" dt="2020-05-07T09:49:55.188" v="15" actId="2711"/>
        <pc:sldMkLst>
          <pc:docMk/>
          <pc:sldMk cId="2357077098" sldId="317"/>
        </pc:sldMkLst>
        <pc:spChg chg="mod">
          <ac:chgData name="Danielle" userId="e2554c37-e717-43a0-ba79-1183ca921ccd" providerId="ADAL" clId="{27891B68-C8A2-4500-8DDC-CAFD92A4A56F}" dt="2020-05-07T09:49:55.188" v="15" actId="2711"/>
          <ac:spMkLst>
            <pc:docMk/>
            <pc:sldMk cId="2357077098" sldId="317"/>
            <ac:spMk id="3" creationId="{00000000-0000-0000-0000-000000000000}"/>
          </ac:spMkLst>
        </pc:spChg>
      </pc:sldChg>
      <pc:sldChg chg="modSp mod">
        <pc:chgData name="Danielle" userId="e2554c37-e717-43a0-ba79-1183ca921ccd" providerId="ADAL" clId="{27891B68-C8A2-4500-8DDC-CAFD92A4A56F}" dt="2020-05-07T09:50:01.576" v="16" actId="2711"/>
        <pc:sldMkLst>
          <pc:docMk/>
          <pc:sldMk cId="1639172114" sldId="318"/>
        </pc:sldMkLst>
        <pc:spChg chg="mod">
          <ac:chgData name="Danielle" userId="e2554c37-e717-43a0-ba79-1183ca921ccd" providerId="ADAL" clId="{27891B68-C8A2-4500-8DDC-CAFD92A4A56F}" dt="2020-05-07T09:50:01.576" v="16" actId="2711"/>
          <ac:spMkLst>
            <pc:docMk/>
            <pc:sldMk cId="1639172114" sldId="318"/>
            <ac:spMk id="3" creationId="{00000000-0000-0000-0000-000000000000}"/>
          </ac:spMkLst>
        </pc:spChg>
      </pc:sldChg>
      <pc:sldChg chg="modSp">
        <pc:chgData name="Danielle" userId="e2554c37-e717-43a0-ba79-1183ca921ccd" providerId="ADAL" clId="{27891B68-C8A2-4500-8DDC-CAFD92A4A56F}" dt="2020-05-07T09:49:43.320" v="13" actId="2711"/>
        <pc:sldMkLst>
          <pc:docMk/>
          <pc:sldMk cId="1948220691" sldId="320"/>
        </pc:sldMkLst>
        <pc:spChg chg="mod">
          <ac:chgData name="Danielle" userId="e2554c37-e717-43a0-ba79-1183ca921ccd" providerId="ADAL" clId="{27891B68-C8A2-4500-8DDC-CAFD92A4A56F}" dt="2020-05-07T09:49:43.320" v="13" actId="2711"/>
          <ac:spMkLst>
            <pc:docMk/>
            <pc:sldMk cId="1948220691" sldId="320"/>
            <ac:spMk id="2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49:43.320" v="13" actId="2711"/>
          <ac:spMkLst>
            <pc:docMk/>
            <pc:sldMk cId="1948220691" sldId="320"/>
            <ac:spMk id="6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49:43.320" v="13" actId="2711"/>
          <ac:spMkLst>
            <pc:docMk/>
            <pc:sldMk cId="1948220691" sldId="320"/>
            <ac:spMk id="7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49:43.320" v="13" actId="2711"/>
          <ac:spMkLst>
            <pc:docMk/>
            <pc:sldMk cId="1948220691" sldId="320"/>
            <ac:spMk id="8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49:43.320" v="13" actId="2711"/>
          <ac:spMkLst>
            <pc:docMk/>
            <pc:sldMk cId="1948220691" sldId="320"/>
            <ac:spMk id="9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49:43.320" v="13" actId="2711"/>
          <ac:spMkLst>
            <pc:docMk/>
            <pc:sldMk cId="1948220691" sldId="320"/>
            <ac:spMk id="10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49:43.320" v="13" actId="2711"/>
          <ac:spMkLst>
            <pc:docMk/>
            <pc:sldMk cId="1948220691" sldId="320"/>
            <ac:spMk id="11" creationId="{00000000-0000-0000-0000-000000000000}"/>
          </ac:spMkLst>
        </pc:spChg>
        <pc:grpChg chg="mod">
          <ac:chgData name="Danielle" userId="e2554c37-e717-43a0-ba79-1183ca921ccd" providerId="ADAL" clId="{27891B68-C8A2-4500-8DDC-CAFD92A4A56F}" dt="2020-05-07T09:49:43.320" v="13" actId="2711"/>
          <ac:grpSpMkLst>
            <pc:docMk/>
            <pc:sldMk cId="1948220691" sldId="320"/>
            <ac:grpSpMk id="5" creationId="{00000000-0000-0000-0000-000000000000}"/>
          </ac:grpSpMkLst>
        </pc:grpChg>
      </pc:sldChg>
      <pc:sldMasterChg chg="modSp modSldLayout">
        <pc:chgData name="Danielle" userId="e2554c37-e717-43a0-ba79-1183ca921ccd" providerId="ADAL" clId="{27891B68-C8A2-4500-8DDC-CAFD92A4A56F}" dt="2020-05-07T09:49:28.355" v="11" actId="2711"/>
        <pc:sldMasterMkLst>
          <pc:docMk/>
          <pc:sldMasterMk cId="604081878" sldId="2147483697"/>
        </pc:sldMasterMkLst>
        <pc:spChg chg="mod">
          <ac:chgData name="Danielle" userId="e2554c37-e717-43a0-ba79-1183ca921ccd" providerId="ADAL" clId="{27891B68-C8A2-4500-8DDC-CAFD92A4A56F}" dt="2020-05-07T09:49:28.355" v="11" actId="2711"/>
          <ac:spMkLst>
            <pc:docMk/>
            <pc:sldMasterMk cId="604081878" sldId="2147483697"/>
            <ac:spMk id="10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49:28.355" v="11" actId="2711"/>
          <ac:spMkLst>
            <pc:docMk/>
            <pc:sldMasterMk cId="604081878" sldId="2147483697"/>
            <ac:spMk id="18" creationId="{00000000-0000-0000-0000-000000000000}"/>
          </ac:spMkLst>
        </pc:spChg>
        <pc:picChg chg="mod">
          <ac:chgData name="Danielle" userId="e2554c37-e717-43a0-ba79-1183ca921ccd" providerId="ADAL" clId="{27891B68-C8A2-4500-8DDC-CAFD92A4A56F}" dt="2020-05-07T09:49:28.355" v="11" actId="2711"/>
          <ac:picMkLst>
            <pc:docMk/>
            <pc:sldMasterMk cId="604081878" sldId="2147483697"/>
            <ac:picMk id="14" creationId="{00000000-0000-0000-0000-000000000000}"/>
          </ac:picMkLst>
        </pc:picChg>
        <pc:picChg chg="mod">
          <ac:chgData name="Danielle" userId="e2554c37-e717-43a0-ba79-1183ca921ccd" providerId="ADAL" clId="{27891B68-C8A2-4500-8DDC-CAFD92A4A56F}" dt="2020-05-07T09:49:28.355" v="11" actId="2711"/>
          <ac:picMkLst>
            <pc:docMk/>
            <pc:sldMasterMk cId="604081878" sldId="2147483697"/>
            <ac:picMk id="15" creationId="{00000000-0000-0000-0000-000000000000}"/>
          </ac:picMkLst>
        </pc:picChg>
        <pc:picChg chg="mod">
          <ac:chgData name="Danielle" userId="e2554c37-e717-43a0-ba79-1183ca921ccd" providerId="ADAL" clId="{27891B68-C8A2-4500-8DDC-CAFD92A4A56F}" dt="2020-05-07T09:49:28.355" v="11" actId="2711"/>
          <ac:picMkLst>
            <pc:docMk/>
            <pc:sldMasterMk cId="604081878" sldId="2147483697"/>
            <ac:picMk id="16" creationId="{00000000-0000-0000-0000-000000000000}"/>
          </ac:picMkLst>
        </pc:picChg>
        <pc:picChg chg="mod">
          <ac:chgData name="Danielle" userId="e2554c37-e717-43a0-ba79-1183ca921ccd" providerId="ADAL" clId="{27891B68-C8A2-4500-8DDC-CAFD92A4A56F}" dt="2020-05-07T09:49:28.355" v="11" actId="2711"/>
          <ac:picMkLst>
            <pc:docMk/>
            <pc:sldMasterMk cId="604081878" sldId="2147483697"/>
            <ac:picMk id="17" creationId="{00000000-0000-0000-0000-000000000000}"/>
          </ac:picMkLst>
        </pc:picChg>
        <pc:picChg chg="mod">
          <ac:chgData name="Danielle" userId="e2554c37-e717-43a0-ba79-1183ca921ccd" providerId="ADAL" clId="{27891B68-C8A2-4500-8DDC-CAFD92A4A56F}" dt="2020-05-07T09:49:28.355" v="11" actId="2711"/>
          <ac:picMkLst>
            <pc:docMk/>
            <pc:sldMasterMk cId="604081878" sldId="2147483697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27891B68-C8A2-4500-8DDC-CAFD92A4A56F}" dt="2020-05-07T09:49:24.022" v="10" actId="2711"/>
          <pc:sldLayoutMkLst>
            <pc:docMk/>
            <pc:sldMasterMk cId="604081878" sldId="2147483697"/>
            <pc:sldLayoutMk cId="165212075" sldId="2147483699"/>
          </pc:sldLayoutMkLst>
          <pc:spChg chg="mod">
            <ac:chgData name="Danielle" userId="e2554c37-e717-43a0-ba79-1183ca921ccd" providerId="ADAL" clId="{27891B68-C8A2-4500-8DDC-CAFD92A4A56F}" dt="2020-05-07T09:49:24.022" v="10" actId="2711"/>
            <ac:spMkLst>
              <pc:docMk/>
              <pc:sldMasterMk cId="604081878" sldId="2147483697"/>
              <pc:sldLayoutMk cId="165212075" sldId="2147483699"/>
              <ac:spMk id="2" creationId="{00000000-0000-0000-0000-000000000000}"/>
            </ac:spMkLst>
          </pc:spChg>
        </pc:sldLayoutChg>
      </pc:sldMasterChg>
      <pc:sldMasterChg chg="modSp modSldLayout">
        <pc:chgData name="Danielle" userId="e2554c37-e717-43a0-ba79-1183ca921ccd" providerId="ADAL" clId="{27891B68-C8A2-4500-8DDC-CAFD92A4A56F}" dt="2020-05-07T09:49:16.577" v="9" actId="2711"/>
        <pc:sldMasterMkLst>
          <pc:docMk/>
          <pc:sldMasterMk cId="3443426362" sldId="2147483700"/>
        </pc:sldMasterMkLst>
        <pc:spChg chg="mod">
          <ac:chgData name="Danielle" userId="e2554c37-e717-43a0-ba79-1183ca921ccd" providerId="ADAL" clId="{27891B68-C8A2-4500-8DDC-CAFD92A4A56F}" dt="2020-05-07T09:48:51.302" v="0" actId="2711"/>
          <ac:spMkLst>
            <pc:docMk/>
            <pc:sldMasterMk cId="3443426362" sldId="2147483700"/>
            <ac:spMk id="14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48:51.302" v="0" actId="2711"/>
          <ac:spMkLst>
            <pc:docMk/>
            <pc:sldMasterMk cId="3443426362" sldId="2147483700"/>
            <ac:spMk id="15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48:51.302" v="0" actId="2711"/>
          <ac:spMkLst>
            <pc:docMk/>
            <pc:sldMasterMk cId="3443426362" sldId="2147483700"/>
            <ac:spMk id="16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48:51.302" v="0" actId="2711"/>
          <ac:spMkLst>
            <pc:docMk/>
            <pc:sldMasterMk cId="3443426362" sldId="2147483700"/>
            <ac:spMk id="17" creationId="{00000000-0000-0000-0000-000000000000}"/>
          </ac:spMkLst>
        </pc:spChg>
        <pc:spChg chg="mod">
          <ac:chgData name="Danielle" userId="e2554c37-e717-43a0-ba79-1183ca921ccd" providerId="ADAL" clId="{27891B68-C8A2-4500-8DDC-CAFD92A4A56F}" dt="2020-05-07T09:48:51.302" v="0" actId="2711"/>
          <ac:spMkLst>
            <pc:docMk/>
            <pc:sldMasterMk cId="3443426362" sldId="2147483700"/>
            <ac:spMk id="18" creationId="{00000000-0000-0000-0000-000000000000}"/>
          </ac:spMkLst>
        </pc:spChg>
        <pc:picChg chg="mod">
          <ac:chgData name="Danielle" userId="e2554c37-e717-43a0-ba79-1183ca921ccd" providerId="ADAL" clId="{27891B68-C8A2-4500-8DDC-CAFD92A4A56F}" dt="2020-05-07T09:48:51.302" v="0" actId="2711"/>
          <ac:picMkLst>
            <pc:docMk/>
            <pc:sldMasterMk cId="3443426362" sldId="2147483700"/>
            <ac:picMk id="13" creationId="{00000000-0000-0000-0000-000000000000}"/>
          </ac:picMkLst>
        </pc:picChg>
        <pc:picChg chg="mod">
          <ac:chgData name="Danielle" userId="e2554c37-e717-43a0-ba79-1183ca921ccd" providerId="ADAL" clId="{27891B68-C8A2-4500-8DDC-CAFD92A4A56F}" dt="2020-05-07T09:48:51.302" v="0" actId="2711"/>
          <ac:picMkLst>
            <pc:docMk/>
            <pc:sldMasterMk cId="3443426362" sldId="2147483700"/>
            <ac:picMk id="29" creationId="{00000000-0000-0000-0000-000000000000}"/>
          </ac:picMkLst>
        </pc:picChg>
        <pc:picChg chg="mod">
          <ac:chgData name="Danielle" userId="e2554c37-e717-43a0-ba79-1183ca921ccd" providerId="ADAL" clId="{27891B68-C8A2-4500-8DDC-CAFD92A4A56F}" dt="2020-05-07T09:48:51.302" v="0" actId="2711"/>
          <ac:picMkLst>
            <pc:docMk/>
            <pc:sldMasterMk cId="3443426362" sldId="2147483700"/>
            <ac:picMk id="31" creationId="{00000000-0000-0000-0000-000000000000}"/>
          </ac:picMkLst>
        </pc:picChg>
        <pc:picChg chg="mod">
          <ac:chgData name="Danielle" userId="e2554c37-e717-43a0-ba79-1183ca921ccd" providerId="ADAL" clId="{27891B68-C8A2-4500-8DDC-CAFD92A4A56F}" dt="2020-05-07T09:48:51.302" v="0" actId="2711"/>
          <ac:picMkLst>
            <pc:docMk/>
            <pc:sldMasterMk cId="3443426362" sldId="2147483700"/>
            <ac:picMk id="32" creationId="{00000000-0000-0000-0000-000000000000}"/>
          </ac:picMkLst>
        </pc:picChg>
        <pc:picChg chg="mod">
          <ac:chgData name="Danielle" userId="e2554c37-e717-43a0-ba79-1183ca921ccd" providerId="ADAL" clId="{27891B68-C8A2-4500-8DDC-CAFD92A4A56F}" dt="2020-05-07T09:48:51.302" v="0" actId="2711"/>
          <ac:picMkLst>
            <pc:docMk/>
            <pc:sldMasterMk cId="3443426362" sldId="2147483700"/>
            <ac:picMk id="33" creationId="{00000000-0000-0000-0000-000000000000}"/>
          </ac:picMkLst>
        </pc:picChg>
        <pc:picChg chg="mod">
          <ac:chgData name="Danielle" userId="e2554c37-e717-43a0-ba79-1183ca921ccd" providerId="ADAL" clId="{27891B68-C8A2-4500-8DDC-CAFD92A4A56F}" dt="2020-05-07T09:48:51.302" v="0" actId="2711"/>
          <ac:picMkLst>
            <pc:docMk/>
            <pc:sldMasterMk cId="3443426362" sldId="2147483700"/>
            <ac:picMk id="34" creationId="{00000000-0000-0000-0000-000000000000}"/>
          </ac:picMkLst>
        </pc:picChg>
        <pc:picChg chg="mod">
          <ac:chgData name="Danielle" userId="e2554c37-e717-43a0-ba79-1183ca921ccd" providerId="ADAL" clId="{27891B68-C8A2-4500-8DDC-CAFD92A4A56F}" dt="2020-05-07T09:48:51.302" v="0" actId="2711"/>
          <ac:picMkLst>
            <pc:docMk/>
            <pc:sldMasterMk cId="3443426362" sldId="2147483700"/>
            <ac:picMk id="35" creationId="{00000000-0000-0000-0000-000000000000}"/>
          </ac:picMkLst>
        </pc:picChg>
        <pc:sldLayoutChg chg="modSp">
          <pc:chgData name="Danielle" userId="e2554c37-e717-43a0-ba79-1183ca921ccd" providerId="ADAL" clId="{27891B68-C8A2-4500-8DDC-CAFD92A4A56F}" dt="2020-05-07T09:48:57.823" v="1" actId="2711"/>
          <pc:sldLayoutMkLst>
            <pc:docMk/>
            <pc:sldMasterMk cId="3443426362" sldId="2147483700"/>
            <pc:sldLayoutMk cId="2909198394" sldId="2147483702"/>
          </pc:sldLayoutMkLst>
          <pc:spChg chg="mod">
            <ac:chgData name="Danielle" userId="e2554c37-e717-43a0-ba79-1183ca921ccd" providerId="ADAL" clId="{27891B68-C8A2-4500-8DDC-CAFD92A4A56F}" dt="2020-05-07T09:48:57.823" v="1" actId="2711"/>
            <ac:spMkLst>
              <pc:docMk/>
              <pc:sldMasterMk cId="3443426362" sldId="2147483700"/>
              <pc:sldLayoutMk cId="2909198394" sldId="2147483702"/>
              <ac:spMk id="7" creationId="{00000000-0000-0000-0000-000000000000}"/>
            </ac:spMkLst>
          </pc:spChg>
        </pc:sldLayoutChg>
        <pc:sldLayoutChg chg="modSp mod">
          <pc:chgData name="Danielle" userId="e2554c37-e717-43a0-ba79-1183ca921ccd" providerId="ADAL" clId="{27891B68-C8A2-4500-8DDC-CAFD92A4A56F}" dt="2020-05-07T09:49:11.281" v="8" actId="1036"/>
          <pc:sldLayoutMkLst>
            <pc:docMk/>
            <pc:sldMasterMk cId="3443426362" sldId="2147483700"/>
            <pc:sldLayoutMk cId="2594748883" sldId="2147483703"/>
          </pc:sldLayoutMkLst>
          <pc:spChg chg="mod">
            <ac:chgData name="Danielle" userId="e2554c37-e717-43a0-ba79-1183ca921ccd" providerId="ADAL" clId="{27891B68-C8A2-4500-8DDC-CAFD92A4A56F}" dt="2020-05-07T09:49:06.449" v="3" actId="13822"/>
            <ac:spMkLst>
              <pc:docMk/>
              <pc:sldMasterMk cId="3443426362" sldId="2147483700"/>
              <pc:sldLayoutMk cId="2594748883" sldId="2147483703"/>
              <ac:spMk id="2" creationId="{00000000-0000-0000-0000-000000000000}"/>
            </ac:spMkLst>
          </pc:spChg>
          <pc:spChg chg="mod">
            <ac:chgData name="Danielle" userId="e2554c37-e717-43a0-ba79-1183ca921ccd" providerId="ADAL" clId="{27891B68-C8A2-4500-8DDC-CAFD92A4A56F}" dt="2020-05-07T09:49:06.449" v="3" actId="13822"/>
            <ac:spMkLst>
              <pc:docMk/>
              <pc:sldMasterMk cId="3443426362" sldId="2147483700"/>
              <pc:sldLayoutMk cId="2594748883" sldId="2147483703"/>
              <ac:spMk id="8" creationId="{00000000-0000-0000-0000-000000000000}"/>
            </ac:spMkLst>
          </pc:spChg>
          <pc:spChg chg="mod">
            <ac:chgData name="Danielle" userId="e2554c37-e717-43a0-ba79-1183ca921ccd" providerId="ADAL" clId="{27891B68-C8A2-4500-8DDC-CAFD92A4A56F}" dt="2020-05-07T09:49:08.458" v="5" actId="1035"/>
            <ac:spMkLst>
              <pc:docMk/>
              <pc:sldMasterMk cId="3443426362" sldId="2147483700"/>
              <pc:sldLayoutMk cId="2594748883" sldId="2147483703"/>
              <ac:spMk id="9" creationId="{00000000-0000-0000-0000-000000000000}"/>
            </ac:spMkLst>
          </pc:spChg>
          <pc:spChg chg="mod">
            <ac:chgData name="Danielle" userId="e2554c37-e717-43a0-ba79-1183ca921ccd" providerId="ADAL" clId="{27891B68-C8A2-4500-8DDC-CAFD92A4A56F}" dt="2020-05-07T09:49:11.281" v="8" actId="1036"/>
            <ac:spMkLst>
              <pc:docMk/>
              <pc:sldMasterMk cId="3443426362" sldId="2147483700"/>
              <pc:sldLayoutMk cId="2594748883" sldId="2147483703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27891B68-C8A2-4500-8DDC-CAFD92A4A56F}" dt="2020-05-07T09:49:06.449" v="3" actId="13822"/>
            <ac:cxnSpMkLst>
              <pc:docMk/>
              <pc:sldMasterMk cId="3443426362" sldId="2147483700"/>
              <pc:sldLayoutMk cId="2594748883" sldId="2147483703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27891B68-C8A2-4500-8DDC-CAFD92A4A56F}" dt="2020-05-07T09:49:06.449" v="3" actId="13822"/>
            <ac:cxnSpMkLst>
              <pc:docMk/>
              <pc:sldMasterMk cId="3443426362" sldId="2147483700"/>
              <pc:sldLayoutMk cId="2594748883" sldId="2147483703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27891B68-C8A2-4500-8DDC-CAFD92A4A56F}" dt="2020-05-07T09:49:06.449" v="3" actId="13822"/>
            <ac:cxnSpMkLst>
              <pc:docMk/>
              <pc:sldMasterMk cId="3443426362" sldId="2147483700"/>
              <pc:sldLayoutMk cId="2594748883" sldId="2147483703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27891B68-C8A2-4500-8DDC-CAFD92A4A56F}" dt="2020-05-07T09:49:06.449" v="3" actId="13822"/>
            <ac:cxnSpMkLst>
              <pc:docMk/>
              <pc:sldMasterMk cId="3443426362" sldId="2147483700"/>
              <pc:sldLayoutMk cId="2594748883" sldId="2147483703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27891B68-C8A2-4500-8DDC-CAFD92A4A56F}" dt="2020-05-07T09:49:06.449" v="3" actId="13822"/>
            <ac:cxnSpMkLst>
              <pc:docMk/>
              <pc:sldMasterMk cId="3443426362" sldId="2147483700"/>
              <pc:sldLayoutMk cId="2594748883" sldId="2147483703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27891B68-C8A2-4500-8DDC-CAFD92A4A56F}" dt="2020-05-07T09:49:16.577" v="9" actId="2711"/>
          <pc:sldLayoutMkLst>
            <pc:docMk/>
            <pc:sldMasterMk cId="3443426362" sldId="2147483700"/>
            <pc:sldLayoutMk cId="1194560866" sldId="2147483704"/>
          </pc:sldLayoutMkLst>
          <pc:spChg chg="mod">
            <ac:chgData name="Danielle" userId="e2554c37-e717-43a0-ba79-1183ca921ccd" providerId="ADAL" clId="{27891B68-C8A2-4500-8DDC-CAFD92A4A56F}" dt="2020-05-07T09:49:16.577" v="9" actId="2711"/>
            <ac:spMkLst>
              <pc:docMk/>
              <pc:sldMasterMk cId="3443426362" sldId="2147483700"/>
              <pc:sldLayoutMk cId="1194560866" sldId="2147483704"/>
              <ac:spMk id="2" creationId="{00000000-0000-0000-0000-000000000000}"/>
            </ac:spMkLst>
          </pc:spChg>
          <pc:spChg chg="mod">
            <ac:chgData name="Danielle" userId="e2554c37-e717-43a0-ba79-1183ca921ccd" providerId="ADAL" clId="{27891B68-C8A2-4500-8DDC-CAFD92A4A56F}" dt="2020-05-07T09:49:16.577" v="9" actId="2711"/>
            <ac:spMkLst>
              <pc:docMk/>
              <pc:sldMasterMk cId="3443426362" sldId="2147483700"/>
              <pc:sldLayoutMk cId="1194560866" sldId="2147483704"/>
              <ac:spMk id="3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39F42-3B66-4AAF-BBC3-3F79E728F84C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A85763-9041-4896-A9DD-59FE056C8E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751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B5B6D-848B-4D1D-BE3E-F2EEDD97C51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80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Craig</a:t>
            </a:r>
            <a:r>
              <a:rPr lang="en-GB" baseline="0" dirty="0"/>
              <a:t> Barton – variationtheory.com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85763-9041-4896-A9DD-59FE056C8EF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262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Craig</a:t>
            </a:r>
            <a:r>
              <a:rPr lang="en-GB" baseline="0" dirty="0"/>
              <a:t> Barton – variationtheory.com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85763-9041-4896-A9DD-59FE056C8EF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64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https://www.teachitmaths.co.uk/resources/ks4/number/powers-of-y-eliminator/22255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85763-9041-4896-A9DD-59FE056C8EF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084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33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12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551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9367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0919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94748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56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56A3D9-786C-4FF8-A9E3-3641F8BEBAC1}" type="datetimeFigureOut">
              <a:rPr lang="en-GB" smtClean="0"/>
              <a:pPr/>
              <a:t>21/11/2024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BF6F5B-B814-492C-AB62-0DF531619F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393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937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Thursday, 21 November 2024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2119627" y="245398"/>
            <a:ext cx="3224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Zero and Negative</a:t>
            </a:r>
            <a:endParaRPr lang="en-GB" sz="1600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Laws of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Indices</a:t>
            </a:r>
          </a:p>
        </p:txBody>
      </p:sp>
    </p:spTree>
    <p:extLst>
      <p:ext uri="{BB962C8B-B14F-4D97-AF65-F5344CB8AC3E}">
        <p14:creationId xmlns:p14="http://schemas.microsoft.com/office/powerpoint/2010/main" val="60408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Thursday, 21 November 2024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19627" y="245398"/>
            <a:ext cx="3224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Zero and Negative</a:t>
            </a:r>
            <a:endParaRPr lang="en-GB" sz="1600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Laws of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Indices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46411" y="5949280"/>
            <a:ext cx="6918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Index (indices), power, order, root, square, cube, simplify, multiply, divide, add, subtract, base, zero, negative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9513" y="1844824"/>
            <a:ext cx="17144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simplify use the basic laws and the zero law.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find calculate with negative indices.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combine the multiplication,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division, power, zero and negative index laws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342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6" r:id="rId5"/>
    <p:sldLayoutId id="2147483707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5" Type="http://schemas.openxmlformats.org/officeDocument/2006/relationships/image" Target="../media/image3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3728" y="1124744"/>
            <a:ext cx="6768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Settler</a:t>
            </a:r>
          </a:p>
          <a:p>
            <a:pPr algn="ctr"/>
            <a:endParaRPr lang="en-GB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What’s the same and what’s different?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6498907"/>
                  </p:ext>
                </p:extLst>
              </p:nvPr>
            </p:nvGraphicFramePr>
            <p:xfrm>
              <a:off x="2460104" y="2636912"/>
              <a:ext cx="6096000" cy="216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48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08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3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3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3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3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GB" sz="3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3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e>
                                          <m:sup>
                                            <m:r>
                                              <a:rPr lang="en-GB" sz="3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  <m:sup>
                                    <m:r>
                                      <a:rPr lang="en-GB" sz="3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tx1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08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3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3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sz="3600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3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3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tx1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3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(−2)</m:t>
                                    </m:r>
                                  </m:e>
                                  <m:sup>
                                    <m:r>
                                      <a:rPr lang="en-GB" sz="3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tx1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6498907"/>
                  </p:ext>
                </p:extLst>
              </p:nvPr>
            </p:nvGraphicFramePr>
            <p:xfrm>
              <a:off x="2460104" y="2636912"/>
              <a:ext cx="6096000" cy="216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3048000"/>
                  </a:tblGrid>
                  <a:tr h="108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200" t="-562" r="-100200" b="-1005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00400" t="-562" r="-400" b="-100562"/>
                          </a:stretch>
                        </a:blipFill>
                      </a:tcPr>
                    </a:tc>
                  </a:tr>
                  <a:tr h="108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200" t="-101130" r="-100200" b="-11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00400" t="-101130" r="-400" b="-113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5955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7274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24744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755576" y="1844824"/>
                <a:ext cx="8568952" cy="48839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1a.	4</a:t>
                </a:r>
                <a:r>
                  <a:rPr lang="en-GB" sz="2000" baseline="30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5</a:t>
                </a: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		b.	7</a:t>
                </a:r>
                <a:r>
                  <a:rPr lang="en-GB" sz="2000" baseline="30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4</a:t>
                </a: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		c.	a</a:t>
                </a:r>
                <a:r>
                  <a:rPr lang="en-GB" sz="2000" baseline="30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4</a:t>
                </a: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	</a:t>
                </a: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d.	f</a:t>
                </a:r>
                <a:r>
                  <a:rPr lang="en-GB" sz="2000" baseline="30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</a:t>
                </a: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x g</a:t>
                </a:r>
                <a:r>
                  <a:rPr lang="en-GB" sz="2000" baseline="30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3</a:t>
                </a:r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2a.	9		b.	32		c.	1000</a:t>
                </a:r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d.	5		e.	1		f.	1</a:t>
                </a:r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3a.	3</a:t>
                </a:r>
                <a:r>
                  <a:rPr lang="en-GB" sz="2000" baseline="30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13</a:t>
                </a: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		b.	2</a:t>
                </a:r>
                <a:r>
                  <a:rPr lang="en-GB" sz="2000" baseline="30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9</a:t>
                </a: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		c.	m</a:t>
                </a:r>
                <a:r>
                  <a:rPr lang="en-GB" sz="2000" baseline="30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9</a:t>
                </a:r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d.	4</a:t>
                </a:r>
                <a:r>
                  <a:rPr lang="en-GB" sz="2000" baseline="30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4</a:t>
                </a: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		e.	3</a:t>
                </a:r>
                <a:r>
                  <a:rPr lang="en-GB" sz="2000" baseline="30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5</a:t>
                </a: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		f.	h</a:t>
                </a:r>
                <a:r>
                  <a:rPr lang="en-GB" sz="2000" baseline="30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</a:t>
                </a:r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g.	6</a:t>
                </a:r>
                <a:r>
                  <a:rPr lang="en-GB" sz="2000" baseline="30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12</a:t>
                </a: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		h.	b</a:t>
                </a:r>
                <a:r>
                  <a:rPr lang="en-GB" sz="2000" baseline="30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10</a:t>
                </a: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		</a:t>
                </a:r>
                <a:r>
                  <a:rPr lang="en-GB" sz="2000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i</a:t>
                </a: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.	9</a:t>
                </a:r>
                <a:r>
                  <a:rPr lang="en-GB" sz="2000" baseline="30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0</a:t>
                </a: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1</a:t>
                </a:r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j.	8</a:t>
                </a:r>
                <a:r>
                  <a:rPr lang="en-GB" sz="2000" baseline="30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4</a:t>
                </a: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		k.	y</a:t>
                </a:r>
                <a:r>
                  <a:rPr lang="en-GB" sz="2000" baseline="30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4</a:t>
                </a: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		l.	r</a:t>
                </a:r>
                <a:r>
                  <a:rPr lang="en-GB" sz="2000" baseline="30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</a:t>
                </a:r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4a.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		b.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		c.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d.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		e.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		f.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844824"/>
                <a:ext cx="8568952" cy="4883901"/>
              </a:xfrm>
              <a:prstGeom prst="rect">
                <a:avLst/>
              </a:prstGeom>
              <a:blipFill>
                <a:blip r:embed="rId2"/>
                <a:stretch>
                  <a:fillRect l="-782" t="-6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993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24744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647564" y="1988840"/>
                <a:ext cx="7848872" cy="40108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5a.	2		b.	3		c.	5</a:t>
                </a:r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d.	0		e.	4		f.	4</a:t>
                </a:r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6a.	4		b.	3		c.	3</a:t>
                </a:r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7a.	3</a:t>
                </a:r>
                <a:r>
                  <a:rPr lang="en-GB" sz="2000" baseline="30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6</a:t>
                </a:r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		b.	2</a:t>
                </a:r>
                <a:r>
                  <a:rPr lang="en-GB" sz="2000" baseline="30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14</a:t>
                </a:r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		c.	7</a:t>
                </a:r>
                <a:r>
                  <a:rPr lang="en-GB" sz="2000" baseline="30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0</a:t>
                </a:r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= 1	</a:t>
                </a: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d.	2</a:t>
                </a:r>
                <a:r>
                  <a:rPr lang="en-GB" sz="2000" baseline="30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-2</a:t>
                </a:r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8a.	10a</a:t>
                </a:r>
                <a:r>
                  <a:rPr lang="en-GB" sz="2000" baseline="30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7</a:t>
                </a:r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			b.	12y</a:t>
                </a:r>
                <a:r>
                  <a:rPr lang="en-GB" sz="2000" baseline="30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0</a:t>
                </a:r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= 12</a:t>
                </a:r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c.	</a:t>
                </a:r>
                <a:r>
                  <a:rPr lang="en-GB" sz="20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14g</a:t>
                </a:r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			d.	4r</a:t>
                </a:r>
                <a:r>
                  <a:rPr lang="en-GB" sz="2000" baseline="30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4</a:t>
                </a:r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e.	10d</a:t>
                </a:r>
                <a:r>
                  <a:rPr lang="en-GB" sz="2000" baseline="30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-1</a:t>
                </a:r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		f.	12c</a:t>
                </a:r>
                <a:r>
                  <a:rPr lang="en-GB" sz="2000" baseline="30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0</a:t>
                </a:r>
                <a:r>
                  <a:rPr lang="en-GB" sz="2000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= 12</a:t>
                </a:r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:endPara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564" y="1988840"/>
                <a:ext cx="7848872" cy="4010842"/>
              </a:xfrm>
              <a:prstGeom prst="rect">
                <a:avLst/>
              </a:prstGeom>
              <a:blipFill>
                <a:blip r:embed="rId2"/>
                <a:stretch>
                  <a:fillRect l="-776" t="-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343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496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123726" y="1144590"/>
            <a:ext cx="6768753" cy="1780354"/>
            <a:chOff x="2123727" y="1586409"/>
            <a:chExt cx="5876926" cy="154578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t="68283"/>
            <a:stretch/>
          </p:blipFill>
          <p:spPr>
            <a:xfrm>
              <a:off x="2123727" y="2195664"/>
              <a:ext cx="5876925" cy="936526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/>
            <a:srcRect b="79055"/>
            <a:stretch/>
          </p:blipFill>
          <p:spPr>
            <a:xfrm>
              <a:off x="2123728" y="1586409"/>
              <a:ext cx="5876925" cy="618455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123728" y="1124744"/>
                <a:ext cx="6768752" cy="42678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Starter</a:t>
                </a:r>
              </a:p>
              <a:p>
                <a:pPr algn="ctr"/>
                <a:endParaRPr lang="en-GB" sz="2400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Example: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Task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Find the reciprocals of the following numbers: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1.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2.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3.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4.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5.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6.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768752" cy="4267835"/>
              </a:xfrm>
              <a:prstGeom prst="rect">
                <a:avLst/>
              </a:prstGeom>
              <a:blipFill>
                <a:blip r:embed="rId3"/>
                <a:stretch>
                  <a:fillRect l="-900" t="-1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275856" y="4181018"/>
                <a:ext cx="69512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4181018"/>
                <a:ext cx="695127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127186" y="4181018"/>
                <a:ext cx="69512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7186" y="4181018"/>
                <a:ext cx="695127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006120" y="4077072"/>
                <a:ext cx="653449" cy="536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6120" y="4077072"/>
                <a:ext cx="653449" cy="53694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127186" y="4764266"/>
                <a:ext cx="653449" cy="536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7186" y="4764266"/>
                <a:ext cx="653449" cy="53694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5856" y="4764266"/>
                <a:ext cx="653449" cy="536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4764266"/>
                <a:ext cx="653449" cy="53610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977663" y="4832265"/>
                <a:ext cx="69512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663" y="4832265"/>
                <a:ext cx="695127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8220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1124744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Zero Index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411760" y="1844824"/>
                <a:ext cx="486159" cy="8728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GB" sz="28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GB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1844824"/>
                <a:ext cx="486159" cy="8728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17620" y="1884770"/>
                <a:ext cx="1925655" cy="8328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GB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GB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620" y="1884770"/>
                <a:ext cx="1925655" cy="8328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280610" y="1902741"/>
                <a:ext cx="681661" cy="8096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0610" y="1902741"/>
                <a:ext cx="681661" cy="80964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181973" y="2134017"/>
                <a:ext cx="68166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1973" y="2134017"/>
                <a:ext cx="681661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11760" y="2924944"/>
                <a:ext cx="486159" cy="8728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GB" sz="28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GB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924944"/>
                <a:ext cx="486159" cy="8728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136466" y="3141028"/>
                <a:ext cx="1201483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466" y="3141028"/>
                <a:ext cx="1201483" cy="4406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76497" y="3141028"/>
                <a:ext cx="853631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497" y="3141028"/>
                <a:ext cx="853631" cy="4406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139653" y="3933056"/>
            <a:ext cx="6664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 have two correct answers, but they are different to each other. This means that the following must be true: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67107" y="4797090"/>
                <a:ext cx="1838837" cy="69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7107" y="4797090"/>
                <a:ext cx="1838837" cy="69243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850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4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7020" y="1844824"/>
            <a:ext cx="5350160" cy="371632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23728" y="1124744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Zero Index</a:t>
            </a:r>
          </a:p>
        </p:txBody>
      </p:sp>
    </p:spTree>
    <p:extLst>
      <p:ext uri="{BB962C8B-B14F-4D97-AF65-F5344CB8AC3E}">
        <p14:creationId xmlns:p14="http://schemas.microsoft.com/office/powerpoint/2010/main" val="2357077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1124744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Zero Index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9986" y="1700808"/>
            <a:ext cx="5124227" cy="386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172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1381" y="2198340"/>
            <a:ext cx="6315075" cy="33909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23728" y="1124744"/>
            <a:ext cx="67687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</a:p>
          <a:p>
            <a:pPr algn="ctr"/>
            <a:endParaRPr lang="en-GB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Simplify the expressions on the worksheet.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xplosion 2 5"/>
          <p:cNvSpPr/>
          <p:nvPr/>
        </p:nvSpPr>
        <p:spPr>
          <a:xfrm>
            <a:off x="4499992" y="5085184"/>
            <a:ext cx="5040560" cy="1368152"/>
          </a:xfrm>
          <a:prstGeom prst="irregularSeal2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“You are right”</a:t>
            </a:r>
          </a:p>
        </p:txBody>
      </p:sp>
    </p:spTree>
    <p:extLst>
      <p:ext uri="{BB962C8B-B14F-4D97-AF65-F5344CB8AC3E}">
        <p14:creationId xmlns:p14="http://schemas.microsoft.com/office/powerpoint/2010/main" val="28706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124744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Negative Index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13833" y="1772816"/>
                <a:ext cx="1833387" cy="37857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𝟎𝟎𝟎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𝟎𝟎𝟎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𝟏𝟎𝟎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𝟏𝟎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3833" y="1772816"/>
                <a:ext cx="1833387" cy="3785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rved Left Arrow 3"/>
          <p:cNvSpPr/>
          <p:nvPr/>
        </p:nvSpPr>
        <p:spPr>
          <a:xfrm>
            <a:off x="3965466" y="2060848"/>
            <a:ext cx="204955" cy="432048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43001" y="2060848"/>
                <a:ext cx="81233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001" y="2060848"/>
                <a:ext cx="812337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rved Left Arrow 5"/>
          <p:cNvSpPr/>
          <p:nvPr/>
        </p:nvSpPr>
        <p:spPr>
          <a:xfrm>
            <a:off x="3965466" y="2580873"/>
            <a:ext cx="204955" cy="432048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43001" y="2580873"/>
                <a:ext cx="81233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001" y="2580873"/>
                <a:ext cx="812337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urved Left Arrow 9"/>
          <p:cNvSpPr/>
          <p:nvPr/>
        </p:nvSpPr>
        <p:spPr>
          <a:xfrm>
            <a:off x="3965465" y="3074326"/>
            <a:ext cx="204955" cy="432048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43001" y="3087250"/>
                <a:ext cx="81233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001" y="3087250"/>
                <a:ext cx="812337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rved Left Arrow 11"/>
          <p:cNvSpPr/>
          <p:nvPr/>
        </p:nvSpPr>
        <p:spPr>
          <a:xfrm>
            <a:off x="3965464" y="3575337"/>
            <a:ext cx="204955" cy="432048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43001" y="3575337"/>
                <a:ext cx="81233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001" y="3575337"/>
                <a:ext cx="812337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urved Left Arrow 13"/>
          <p:cNvSpPr/>
          <p:nvPr/>
        </p:nvSpPr>
        <p:spPr>
          <a:xfrm>
            <a:off x="3965464" y="4081714"/>
            <a:ext cx="204955" cy="432048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41323" y="4113652"/>
                <a:ext cx="81233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323" y="4113652"/>
                <a:ext cx="812337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urved Left Arrow 15"/>
          <p:cNvSpPr/>
          <p:nvPr/>
        </p:nvSpPr>
        <p:spPr>
          <a:xfrm>
            <a:off x="3965464" y="4700169"/>
            <a:ext cx="204955" cy="432048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43098" y="4661650"/>
                <a:ext cx="81233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098" y="4661650"/>
                <a:ext cx="812337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146576" y="1772816"/>
                <a:ext cx="1174552" cy="37260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GB" sz="20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𝟏𝟔</m:t>
                    </m:r>
                  </m:oMath>
                </a14:m>
                <a:r>
                  <a:rPr lang="en-GB" sz="2000" b="1" dirty="0">
                    <a:solidFill>
                      <a:srgbClr val="00B0F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GB" sz="20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r>
                  <a:rPr lang="en-GB" sz="2000" b="1" dirty="0">
                    <a:solidFill>
                      <a:srgbClr val="00B0F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20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GB" sz="2000" b="1" dirty="0">
                    <a:solidFill>
                      <a:srgbClr val="00B0F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GB" sz="20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GB" sz="2000" b="1" dirty="0">
                    <a:solidFill>
                      <a:srgbClr val="00B0F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  <m:r>
                      <a:rPr lang="en-GB" sz="20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2000" b="1" dirty="0">
                    <a:solidFill>
                      <a:srgbClr val="00B0F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GB" sz="20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GB" sz="2000" b="1" dirty="0">
                    <a:solidFill>
                      <a:srgbClr val="00B0F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20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GB" sz="2000" b="1" dirty="0">
                    <a:solidFill>
                      <a:srgbClr val="00B0F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6576" y="1772816"/>
                <a:ext cx="1174552" cy="37260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Curved Left Arrow 18"/>
          <p:cNvSpPr/>
          <p:nvPr/>
        </p:nvSpPr>
        <p:spPr>
          <a:xfrm>
            <a:off x="7443036" y="2060848"/>
            <a:ext cx="204955" cy="432048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920571" y="2060848"/>
                <a:ext cx="6584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20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0571" y="2060848"/>
                <a:ext cx="658449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urved Left Arrow 20"/>
          <p:cNvSpPr/>
          <p:nvPr/>
        </p:nvSpPr>
        <p:spPr>
          <a:xfrm>
            <a:off x="7443036" y="2580873"/>
            <a:ext cx="204955" cy="432048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920571" y="2580873"/>
                <a:ext cx="6584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20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0571" y="2580873"/>
                <a:ext cx="658449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urved Left Arrow 22"/>
          <p:cNvSpPr/>
          <p:nvPr/>
        </p:nvSpPr>
        <p:spPr>
          <a:xfrm>
            <a:off x="7443035" y="3074326"/>
            <a:ext cx="204955" cy="432048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920571" y="3087250"/>
                <a:ext cx="6584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20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0571" y="3087250"/>
                <a:ext cx="658449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Curved Left Arrow 24"/>
          <p:cNvSpPr/>
          <p:nvPr/>
        </p:nvSpPr>
        <p:spPr>
          <a:xfrm>
            <a:off x="7443034" y="3575337"/>
            <a:ext cx="204955" cy="432048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920571" y="3575337"/>
                <a:ext cx="6584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20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0571" y="3575337"/>
                <a:ext cx="658449" cy="4001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Curved Left Arrow 26"/>
          <p:cNvSpPr/>
          <p:nvPr/>
        </p:nvSpPr>
        <p:spPr>
          <a:xfrm>
            <a:off x="7443034" y="4081714"/>
            <a:ext cx="204955" cy="432048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918893" y="4113652"/>
                <a:ext cx="6584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20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8893" y="4113652"/>
                <a:ext cx="658449" cy="4001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Curved Left Arrow 28"/>
          <p:cNvSpPr/>
          <p:nvPr/>
        </p:nvSpPr>
        <p:spPr>
          <a:xfrm>
            <a:off x="7443034" y="4700169"/>
            <a:ext cx="204955" cy="432048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920668" y="4661650"/>
                <a:ext cx="6584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20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0668" y="4661650"/>
                <a:ext cx="658449" cy="4001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720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9" grpId="0" animBg="1"/>
      <p:bldP spid="20" grpId="0"/>
      <p:bldP spid="21" grpId="0" animBg="1"/>
      <p:bldP spid="22" grpId="0"/>
      <p:bldP spid="23" grpId="0" animBg="1"/>
      <p:bldP spid="24" grpId="0"/>
      <p:bldP spid="25" grpId="0" animBg="1"/>
      <p:bldP spid="26" grpId="0"/>
      <p:bldP spid="27" grpId="0" animBg="1"/>
      <p:bldP spid="28" grpId="0"/>
      <p:bldP spid="29" grpId="0" animBg="1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124744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Negative Index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23728" y="2079087"/>
                <a:ext cx="74565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079087"/>
                <a:ext cx="745653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53351" y="1844824"/>
                <a:ext cx="896849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3351" y="1844824"/>
                <a:ext cx="896849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68725" y="1844824"/>
                <a:ext cx="754244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8725" y="1844824"/>
                <a:ext cx="754244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23728" y="2964853"/>
                <a:ext cx="8387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964853"/>
                <a:ext cx="838755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853351" y="2730590"/>
                <a:ext cx="989950" cy="7862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3351" y="2730590"/>
                <a:ext cx="989950" cy="7862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Callout 3"/>
          <p:cNvSpPr/>
          <p:nvPr/>
        </p:nvSpPr>
        <p:spPr>
          <a:xfrm>
            <a:off x="4506940" y="3539273"/>
            <a:ext cx="3672408" cy="1662095"/>
          </a:xfrm>
          <a:prstGeom prst="wedgeEllipseCallout">
            <a:avLst>
              <a:gd name="adj1" fmla="val -52793"/>
              <a:gd name="adj2" fmla="val -61489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negative index denotes the power’s </a:t>
            </a:r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reciprocal</a:t>
            </a:r>
          </a:p>
        </p:txBody>
      </p:sp>
    </p:spTree>
    <p:extLst>
      <p:ext uri="{BB962C8B-B14F-4D97-AF65-F5344CB8AC3E}">
        <p14:creationId xmlns:p14="http://schemas.microsoft.com/office/powerpoint/2010/main" val="113416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9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123728" y="1124744"/>
                <a:ext cx="6696744" cy="4605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Negative Indices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1.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2.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3.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4.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5.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6.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7.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8.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696744" cy="4605748"/>
              </a:xfrm>
              <a:prstGeom prst="rect">
                <a:avLst/>
              </a:prstGeom>
              <a:blipFill>
                <a:blip r:embed="rId2"/>
                <a:stretch>
                  <a:fillRect l="-910" t="-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364088" y="1803587"/>
                <a:ext cx="2592288" cy="39757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9.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10.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11.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12.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13.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14.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15.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16.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803587"/>
                <a:ext cx="2592288" cy="3975704"/>
              </a:xfrm>
              <a:prstGeom prst="rect">
                <a:avLst/>
              </a:prstGeom>
              <a:blipFill>
                <a:blip r:embed="rId3"/>
                <a:stretch>
                  <a:fillRect l="-2588" t="-7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067944" y="1769949"/>
                <a:ext cx="1296144" cy="39214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GB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𝟐𝟕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GB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GB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GB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769949"/>
                <a:ext cx="1296144" cy="39214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377061" y="1769949"/>
                <a:ext cx="1296144" cy="40305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GB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GB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GB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GB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GB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GB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GB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GB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GB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GB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7061" y="1769949"/>
                <a:ext cx="1296144" cy="40305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718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pixi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DGL Solving algebraic fractions TDS</Template>
  <TotalTime>588</TotalTime>
  <Words>633</Words>
  <Application>Microsoft Office PowerPoint</Application>
  <PresentationFormat>On-screen Show (4:3)</PresentationFormat>
  <Paragraphs>142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Comic Sans MS</vt:lpstr>
      <vt:lpstr>Times New Roman</vt:lpstr>
      <vt:lpstr>pixi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Bettles</cp:lastModifiedBy>
  <cp:revision>83</cp:revision>
  <dcterms:created xsi:type="dcterms:W3CDTF">2014-06-03T13:30:47Z</dcterms:created>
  <dcterms:modified xsi:type="dcterms:W3CDTF">2024-11-21T09:14:42Z</dcterms:modified>
</cp:coreProperties>
</file>