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5" r:id="rId2"/>
  </p:sldMasterIdLst>
  <p:sldIdLst>
    <p:sldId id="296" r:id="rId3"/>
    <p:sldId id="293" r:id="rId4"/>
    <p:sldId id="294" r:id="rId5"/>
    <p:sldId id="295" r:id="rId6"/>
    <p:sldId id="297" r:id="rId7"/>
    <p:sldId id="27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6ACDCD-F31B-44B5-980B-5CCE58FB4DAB}" v="18" dt="2020-08-06T10:03:53.6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" userId="e2554c37-e717-43a0-ba79-1183ca921ccd" providerId="ADAL" clId="{6F6ACDCD-F31B-44B5-980B-5CCE58FB4DAB}"/>
    <pc:docChg chg="undo custSel addSld delSld modSld modMainMaster">
      <pc:chgData name="Danielle" userId="e2554c37-e717-43a0-ba79-1183ca921ccd" providerId="ADAL" clId="{6F6ACDCD-F31B-44B5-980B-5CCE58FB4DAB}" dt="2020-08-06T10:04:46.531" v="90" actId="47"/>
      <pc:docMkLst>
        <pc:docMk/>
      </pc:docMkLst>
      <pc:sldChg chg="addSp delSp modSp del mod">
        <pc:chgData name="Danielle" userId="e2554c37-e717-43a0-ba79-1183ca921ccd" providerId="ADAL" clId="{6F6ACDCD-F31B-44B5-980B-5CCE58FB4DAB}" dt="2020-08-06T10:04:46.531" v="90" actId="47"/>
        <pc:sldMkLst>
          <pc:docMk/>
          <pc:sldMk cId="1113284707" sldId="265"/>
        </pc:sldMkLst>
        <pc:spChg chg="add mod">
          <ac:chgData name="Danielle" userId="e2554c37-e717-43a0-ba79-1183ca921ccd" providerId="ADAL" clId="{6F6ACDCD-F31B-44B5-980B-5CCE58FB4DAB}" dt="2020-08-06T10:02:33.218" v="82" actId="207"/>
          <ac:spMkLst>
            <pc:docMk/>
            <pc:sldMk cId="1113284707" sldId="265"/>
            <ac:spMk id="2" creationId="{479C364B-70EB-43A2-84E7-D9D692090706}"/>
          </ac:spMkLst>
        </pc:spChg>
        <pc:spChg chg="mod">
          <ac:chgData name="Danielle" userId="e2554c37-e717-43a0-ba79-1183ca921ccd" providerId="ADAL" clId="{6F6ACDCD-F31B-44B5-980B-5CCE58FB4DAB}" dt="2020-08-06T10:02:33.218" v="82" actId="207"/>
          <ac:spMkLst>
            <pc:docMk/>
            <pc:sldMk cId="1113284707" sldId="265"/>
            <ac:spMk id="3" creationId="{00000000-0000-0000-0000-000000000000}"/>
          </ac:spMkLst>
        </pc:spChg>
        <pc:spChg chg="mod">
          <ac:chgData name="Danielle" userId="e2554c37-e717-43a0-ba79-1183ca921ccd" providerId="ADAL" clId="{6F6ACDCD-F31B-44B5-980B-5CCE58FB4DAB}" dt="2020-08-06T10:02:33.218" v="82" actId="207"/>
          <ac:spMkLst>
            <pc:docMk/>
            <pc:sldMk cId="1113284707" sldId="265"/>
            <ac:spMk id="4" creationId="{00000000-0000-0000-0000-000000000000}"/>
          </ac:spMkLst>
        </pc:spChg>
        <pc:spChg chg="mod">
          <ac:chgData name="Danielle" userId="e2554c37-e717-43a0-ba79-1183ca921ccd" providerId="ADAL" clId="{6F6ACDCD-F31B-44B5-980B-5CCE58FB4DAB}" dt="2020-08-06T10:02:33.218" v="82" actId="207"/>
          <ac:spMkLst>
            <pc:docMk/>
            <pc:sldMk cId="1113284707" sldId="265"/>
            <ac:spMk id="5" creationId="{00000000-0000-0000-0000-000000000000}"/>
          </ac:spMkLst>
        </pc:spChg>
        <pc:spChg chg="del mod">
          <ac:chgData name="Danielle" userId="e2554c37-e717-43a0-ba79-1183ca921ccd" providerId="ADAL" clId="{6F6ACDCD-F31B-44B5-980B-5CCE58FB4DAB}" dt="2020-08-06T09:54:45.361" v="10" actId="478"/>
          <ac:spMkLst>
            <pc:docMk/>
            <pc:sldMk cId="1113284707" sldId="265"/>
            <ac:spMk id="6" creationId="{00000000-0000-0000-0000-000000000000}"/>
          </ac:spMkLst>
        </pc:spChg>
        <pc:spChg chg="del mod">
          <ac:chgData name="Danielle" userId="e2554c37-e717-43a0-ba79-1183ca921ccd" providerId="ADAL" clId="{6F6ACDCD-F31B-44B5-980B-5CCE58FB4DAB}" dt="2020-08-06T09:55:28.276" v="22" actId="478"/>
          <ac:spMkLst>
            <pc:docMk/>
            <pc:sldMk cId="1113284707" sldId="265"/>
            <ac:spMk id="7" creationId="{00000000-0000-0000-0000-000000000000}"/>
          </ac:spMkLst>
        </pc:spChg>
        <pc:spChg chg="mod">
          <ac:chgData name="Danielle" userId="e2554c37-e717-43a0-ba79-1183ca921ccd" providerId="ADAL" clId="{6F6ACDCD-F31B-44B5-980B-5CCE58FB4DAB}" dt="2020-08-06T10:02:33.218" v="82" actId="207"/>
          <ac:spMkLst>
            <pc:docMk/>
            <pc:sldMk cId="1113284707" sldId="265"/>
            <ac:spMk id="8" creationId="{00000000-0000-0000-0000-000000000000}"/>
          </ac:spMkLst>
        </pc:spChg>
        <pc:spChg chg="mod">
          <ac:chgData name="Danielle" userId="e2554c37-e717-43a0-ba79-1183ca921ccd" providerId="ADAL" clId="{6F6ACDCD-F31B-44B5-980B-5CCE58FB4DAB}" dt="2020-08-06T10:02:33.218" v="82" actId="207"/>
          <ac:spMkLst>
            <pc:docMk/>
            <pc:sldMk cId="1113284707" sldId="265"/>
            <ac:spMk id="9" creationId="{00000000-0000-0000-0000-000000000000}"/>
          </ac:spMkLst>
        </pc:spChg>
        <pc:spChg chg="mod">
          <ac:chgData name="Danielle" userId="e2554c37-e717-43a0-ba79-1183ca921ccd" providerId="ADAL" clId="{6F6ACDCD-F31B-44B5-980B-5CCE58FB4DAB}" dt="2020-08-06T09:59:01.488" v="45" actId="1035"/>
          <ac:spMkLst>
            <pc:docMk/>
            <pc:sldMk cId="1113284707" sldId="265"/>
            <ac:spMk id="16" creationId="{00000000-0000-0000-0000-000000000000}"/>
          </ac:spMkLst>
        </pc:spChg>
        <pc:spChg chg="mod">
          <ac:chgData name="Danielle" userId="e2554c37-e717-43a0-ba79-1183ca921ccd" providerId="ADAL" clId="{6F6ACDCD-F31B-44B5-980B-5CCE58FB4DAB}" dt="2020-08-06T09:59:01.488" v="45" actId="1035"/>
          <ac:spMkLst>
            <pc:docMk/>
            <pc:sldMk cId="1113284707" sldId="265"/>
            <ac:spMk id="17" creationId="{00000000-0000-0000-0000-000000000000}"/>
          </ac:spMkLst>
        </pc:spChg>
        <pc:spChg chg="mod">
          <ac:chgData name="Danielle" userId="e2554c37-e717-43a0-ba79-1183ca921ccd" providerId="ADAL" clId="{6F6ACDCD-F31B-44B5-980B-5CCE58FB4DAB}" dt="2020-08-06T09:59:01.488" v="45" actId="1035"/>
          <ac:spMkLst>
            <pc:docMk/>
            <pc:sldMk cId="1113284707" sldId="265"/>
            <ac:spMk id="18" creationId="{00000000-0000-0000-0000-000000000000}"/>
          </ac:spMkLst>
        </pc:spChg>
        <pc:spChg chg="mod">
          <ac:chgData name="Danielle" userId="e2554c37-e717-43a0-ba79-1183ca921ccd" providerId="ADAL" clId="{6F6ACDCD-F31B-44B5-980B-5CCE58FB4DAB}" dt="2020-08-06T09:59:01.488" v="45" actId="1035"/>
          <ac:spMkLst>
            <pc:docMk/>
            <pc:sldMk cId="1113284707" sldId="265"/>
            <ac:spMk id="19" creationId="{00000000-0000-0000-0000-000000000000}"/>
          </ac:spMkLst>
        </pc:spChg>
        <pc:spChg chg="mod">
          <ac:chgData name="Danielle" userId="e2554c37-e717-43a0-ba79-1183ca921ccd" providerId="ADAL" clId="{6F6ACDCD-F31B-44B5-980B-5CCE58FB4DAB}" dt="2020-08-06T09:59:01.488" v="45" actId="1035"/>
          <ac:spMkLst>
            <pc:docMk/>
            <pc:sldMk cId="1113284707" sldId="265"/>
            <ac:spMk id="20" creationId="{00000000-0000-0000-0000-000000000000}"/>
          </ac:spMkLst>
        </pc:spChg>
        <pc:spChg chg="mod">
          <ac:chgData name="Danielle" userId="e2554c37-e717-43a0-ba79-1183ca921ccd" providerId="ADAL" clId="{6F6ACDCD-F31B-44B5-980B-5CCE58FB4DAB}" dt="2020-08-06T09:59:01.488" v="45" actId="1035"/>
          <ac:spMkLst>
            <pc:docMk/>
            <pc:sldMk cId="1113284707" sldId="265"/>
            <ac:spMk id="21" creationId="{00000000-0000-0000-0000-000000000000}"/>
          </ac:spMkLst>
        </pc:spChg>
        <pc:spChg chg="mod">
          <ac:chgData name="Danielle" userId="e2554c37-e717-43a0-ba79-1183ca921ccd" providerId="ADAL" clId="{6F6ACDCD-F31B-44B5-980B-5CCE58FB4DAB}" dt="2020-08-06T09:56:02.582" v="29" actId="115"/>
          <ac:spMkLst>
            <pc:docMk/>
            <pc:sldMk cId="1113284707" sldId="265"/>
            <ac:spMk id="22" creationId="{00000000-0000-0000-0000-000000000000}"/>
          </ac:spMkLst>
        </pc:spChg>
        <pc:spChg chg="add mod">
          <ac:chgData name="Danielle" userId="e2554c37-e717-43a0-ba79-1183ca921ccd" providerId="ADAL" clId="{6F6ACDCD-F31B-44B5-980B-5CCE58FB4DAB}" dt="2020-08-06T10:02:33.218" v="82" actId="207"/>
          <ac:spMkLst>
            <pc:docMk/>
            <pc:sldMk cId="1113284707" sldId="265"/>
            <ac:spMk id="25" creationId="{61C4F1A2-E9EC-4199-862E-7BAEBE1F0864}"/>
          </ac:spMkLst>
        </pc:spChg>
        <pc:picChg chg="add mod">
          <ac:chgData name="Danielle" userId="e2554c37-e717-43a0-ba79-1183ca921ccd" providerId="ADAL" clId="{6F6ACDCD-F31B-44B5-980B-5CCE58FB4DAB}" dt="2020-08-06T10:03:53.664" v="89"/>
          <ac:picMkLst>
            <pc:docMk/>
            <pc:sldMk cId="1113284707" sldId="265"/>
            <ac:picMk id="7" creationId="{286F808B-1536-416B-A026-1D88FB256F00}"/>
          </ac:picMkLst>
        </pc:picChg>
        <pc:cxnChg chg="mod">
          <ac:chgData name="Danielle" userId="e2554c37-e717-43a0-ba79-1183ca921ccd" providerId="ADAL" clId="{6F6ACDCD-F31B-44B5-980B-5CCE58FB4DAB}" dt="2020-08-06T09:59:01.488" v="45" actId="1035"/>
          <ac:cxnSpMkLst>
            <pc:docMk/>
            <pc:sldMk cId="1113284707" sldId="265"/>
            <ac:cxnSpMk id="10" creationId="{00000000-0000-0000-0000-000000000000}"/>
          </ac:cxnSpMkLst>
        </pc:cxnChg>
        <pc:cxnChg chg="mod">
          <ac:chgData name="Danielle" userId="e2554c37-e717-43a0-ba79-1183ca921ccd" providerId="ADAL" clId="{6F6ACDCD-F31B-44B5-980B-5CCE58FB4DAB}" dt="2020-08-06T09:59:01.488" v="45" actId="1035"/>
          <ac:cxnSpMkLst>
            <pc:docMk/>
            <pc:sldMk cId="1113284707" sldId="265"/>
            <ac:cxnSpMk id="11" creationId="{00000000-0000-0000-0000-000000000000}"/>
          </ac:cxnSpMkLst>
        </pc:cxnChg>
        <pc:cxnChg chg="mod">
          <ac:chgData name="Danielle" userId="e2554c37-e717-43a0-ba79-1183ca921ccd" providerId="ADAL" clId="{6F6ACDCD-F31B-44B5-980B-5CCE58FB4DAB}" dt="2020-08-06T09:59:01.488" v="45" actId="1035"/>
          <ac:cxnSpMkLst>
            <pc:docMk/>
            <pc:sldMk cId="1113284707" sldId="265"/>
            <ac:cxnSpMk id="12" creationId="{00000000-0000-0000-0000-000000000000}"/>
          </ac:cxnSpMkLst>
        </pc:cxnChg>
        <pc:cxnChg chg="mod">
          <ac:chgData name="Danielle" userId="e2554c37-e717-43a0-ba79-1183ca921ccd" providerId="ADAL" clId="{6F6ACDCD-F31B-44B5-980B-5CCE58FB4DAB}" dt="2020-08-06T09:59:01.488" v="45" actId="1035"/>
          <ac:cxnSpMkLst>
            <pc:docMk/>
            <pc:sldMk cId="1113284707" sldId="265"/>
            <ac:cxnSpMk id="13" creationId="{00000000-0000-0000-0000-000000000000}"/>
          </ac:cxnSpMkLst>
        </pc:cxnChg>
        <pc:cxnChg chg="mod">
          <ac:chgData name="Danielle" userId="e2554c37-e717-43a0-ba79-1183ca921ccd" providerId="ADAL" clId="{6F6ACDCD-F31B-44B5-980B-5CCE58FB4DAB}" dt="2020-08-06T09:59:01.488" v="45" actId="1035"/>
          <ac:cxnSpMkLst>
            <pc:docMk/>
            <pc:sldMk cId="1113284707" sldId="265"/>
            <ac:cxnSpMk id="14" creationId="{00000000-0000-0000-0000-000000000000}"/>
          </ac:cxnSpMkLst>
        </pc:cxnChg>
        <pc:cxnChg chg="mod">
          <ac:chgData name="Danielle" userId="e2554c37-e717-43a0-ba79-1183ca921ccd" providerId="ADAL" clId="{6F6ACDCD-F31B-44B5-980B-5CCE58FB4DAB}" dt="2020-08-06T09:59:01.488" v="45" actId="1035"/>
          <ac:cxnSpMkLst>
            <pc:docMk/>
            <pc:sldMk cId="1113284707" sldId="265"/>
            <ac:cxnSpMk id="15" creationId="{00000000-0000-0000-0000-000000000000}"/>
          </ac:cxnSpMkLst>
        </pc:cxnChg>
      </pc:sldChg>
      <pc:sldChg chg="modSp">
        <pc:chgData name="Danielle" userId="e2554c37-e717-43a0-ba79-1183ca921ccd" providerId="ADAL" clId="{6F6ACDCD-F31B-44B5-980B-5CCE58FB4DAB}" dt="2020-08-06T09:59:28.438" v="53" actId="2711"/>
        <pc:sldMkLst>
          <pc:docMk/>
          <pc:sldMk cId="3708403617" sldId="293"/>
        </pc:sldMkLst>
        <pc:spChg chg="mod">
          <ac:chgData name="Danielle" userId="e2554c37-e717-43a0-ba79-1183ca921ccd" providerId="ADAL" clId="{6F6ACDCD-F31B-44B5-980B-5CCE58FB4DAB}" dt="2020-08-06T09:59:28.438" v="53" actId="2711"/>
          <ac:spMkLst>
            <pc:docMk/>
            <pc:sldMk cId="3708403617" sldId="293"/>
            <ac:spMk id="2" creationId="{00000000-0000-0000-0000-000000000000}"/>
          </ac:spMkLst>
        </pc:spChg>
      </pc:sldChg>
      <pc:sldChg chg="delSp modSp mod">
        <pc:chgData name="Danielle" userId="e2554c37-e717-43a0-ba79-1183ca921ccd" providerId="ADAL" clId="{6F6ACDCD-F31B-44B5-980B-5CCE58FB4DAB}" dt="2020-08-06T10:00:08.804" v="66" actId="14100"/>
        <pc:sldMkLst>
          <pc:docMk/>
          <pc:sldMk cId="110198500" sldId="294"/>
        </pc:sldMkLst>
        <pc:spChg chg="del mod">
          <ac:chgData name="Danielle" userId="e2554c37-e717-43a0-ba79-1183ca921ccd" providerId="ADAL" clId="{6F6ACDCD-F31B-44B5-980B-5CCE58FB4DAB}" dt="2020-08-06T09:59:59.128" v="61" actId="478"/>
          <ac:spMkLst>
            <pc:docMk/>
            <pc:sldMk cId="110198500" sldId="294"/>
            <ac:spMk id="5" creationId="{00000000-0000-0000-0000-000000000000}"/>
          </ac:spMkLst>
        </pc:spChg>
        <pc:spChg chg="mod">
          <ac:chgData name="Danielle" userId="e2554c37-e717-43a0-ba79-1183ca921ccd" providerId="ADAL" clId="{6F6ACDCD-F31B-44B5-980B-5CCE58FB4DAB}" dt="2020-08-06T10:00:08.804" v="66" actId="14100"/>
          <ac:spMkLst>
            <pc:docMk/>
            <pc:sldMk cId="110198500" sldId="294"/>
            <ac:spMk id="6" creationId="{00000000-0000-0000-0000-000000000000}"/>
          </ac:spMkLst>
        </pc:spChg>
      </pc:sldChg>
      <pc:sldChg chg="modSp mod">
        <pc:chgData name="Danielle" userId="e2554c37-e717-43a0-ba79-1183ca921ccd" providerId="ADAL" clId="{6F6ACDCD-F31B-44B5-980B-5CCE58FB4DAB}" dt="2020-08-06T10:00:45.537" v="79" actId="113"/>
        <pc:sldMkLst>
          <pc:docMk/>
          <pc:sldMk cId="4116105212" sldId="295"/>
        </pc:sldMkLst>
        <pc:spChg chg="mod">
          <ac:chgData name="Danielle" userId="e2554c37-e717-43a0-ba79-1183ca921ccd" providerId="ADAL" clId="{6F6ACDCD-F31B-44B5-980B-5CCE58FB4DAB}" dt="2020-08-06T09:59:53.265" v="59" actId="14100"/>
          <ac:spMkLst>
            <pc:docMk/>
            <pc:sldMk cId="4116105212" sldId="295"/>
            <ac:spMk id="5" creationId="{00000000-0000-0000-0000-000000000000}"/>
          </ac:spMkLst>
        </pc:spChg>
        <pc:graphicFrameChg chg="mod modGraphic">
          <ac:chgData name="Danielle" userId="e2554c37-e717-43a0-ba79-1183ca921ccd" providerId="ADAL" clId="{6F6ACDCD-F31B-44B5-980B-5CCE58FB4DAB}" dt="2020-08-06T10:00:45.537" v="79" actId="113"/>
          <ac:graphicFrameMkLst>
            <pc:docMk/>
            <pc:sldMk cId="4116105212" sldId="295"/>
            <ac:graphicFrameMk id="2" creationId="{00000000-0000-0000-0000-000000000000}"/>
          </ac:graphicFrameMkLst>
        </pc:graphicFrameChg>
      </pc:sldChg>
      <pc:sldChg chg="add">
        <pc:chgData name="Danielle" userId="e2554c37-e717-43a0-ba79-1183ca921ccd" providerId="ADAL" clId="{6F6ACDCD-F31B-44B5-980B-5CCE58FB4DAB}" dt="2020-08-06T10:02:14.593" v="80"/>
        <pc:sldMkLst>
          <pc:docMk/>
          <pc:sldMk cId="4134042896" sldId="296"/>
        </pc:sldMkLst>
      </pc:sldChg>
      <pc:sldMasterChg chg="modSp delSldLayout modSldLayout">
        <pc:chgData name="Danielle" userId="e2554c37-e717-43a0-ba79-1183ca921ccd" providerId="ADAL" clId="{6F6ACDCD-F31B-44B5-980B-5CCE58FB4DAB}" dt="2020-08-06T09:58:43.708" v="42" actId="1036"/>
        <pc:sldMasterMkLst>
          <pc:docMk/>
          <pc:sldMasterMk cId="2754250528" sldId="2147483677"/>
        </pc:sldMasterMkLst>
        <pc:spChg chg="mod">
          <ac:chgData name="Danielle" userId="e2554c37-e717-43a0-ba79-1183ca921ccd" providerId="ADAL" clId="{6F6ACDCD-F31B-44B5-980B-5CCE58FB4DAB}" dt="2020-08-06T09:56:14.961" v="30" actId="2711"/>
          <ac:spMkLst>
            <pc:docMk/>
            <pc:sldMasterMk cId="2754250528" sldId="2147483677"/>
            <ac:spMk id="14" creationId="{00000000-0000-0000-0000-000000000000}"/>
          </ac:spMkLst>
        </pc:spChg>
        <pc:spChg chg="mod">
          <ac:chgData name="Danielle" userId="e2554c37-e717-43a0-ba79-1183ca921ccd" providerId="ADAL" clId="{6F6ACDCD-F31B-44B5-980B-5CCE58FB4DAB}" dt="2020-08-06T09:56:14.961" v="30" actId="2711"/>
          <ac:spMkLst>
            <pc:docMk/>
            <pc:sldMasterMk cId="2754250528" sldId="2147483677"/>
            <ac:spMk id="15" creationId="{00000000-0000-0000-0000-000000000000}"/>
          </ac:spMkLst>
        </pc:spChg>
        <pc:spChg chg="mod">
          <ac:chgData name="Danielle" userId="e2554c37-e717-43a0-ba79-1183ca921ccd" providerId="ADAL" clId="{6F6ACDCD-F31B-44B5-980B-5CCE58FB4DAB}" dt="2020-08-06T09:56:14.961" v="30" actId="2711"/>
          <ac:spMkLst>
            <pc:docMk/>
            <pc:sldMasterMk cId="2754250528" sldId="2147483677"/>
            <ac:spMk id="16" creationId="{00000000-0000-0000-0000-000000000000}"/>
          </ac:spMkLst>
        </pc:spChg>
        <pc:spChg chg="mod">
          <ac:chgData name="Danielle" userId="e2554c37-e717-43a0-ba79-1183ca921ccd" providerId="ADAL" clId="{6F6ACDCD-F31B-44B5-980B-5CCE58FB4DAB}" dt="2020-08-06T09:56:14.961" v="30" actId="2711"/>
          <ac:spMkLst>
            <pc:docMk/>
            <pc:sldMasterMk cId="2754250528" sldId="2147483677"/>
            <ac:spMk id="17" creationId="{00000000-0000-0000-0000-000000000000}"/>
          </ac:spMkLst>
        </pc:spChg>
        <pc:spChg chg="mod">
          <ac:chgData name="Danielle" userId="e2554c37-e717-43a0-ba79-1183ca921ccd" providerId="ADAL" clId="{6F6ACDCD-F31B-44B5-980B-5CCE58FB4DAB}" dt="2020-08-06T09:56:14.961" v="30" actId="2711"/>
          <ac:spMkLst>
            <pc:docMk/>
            <pc:sldMasterMk cId="2754250528" sldId="2147483677"/>
            <ac:spMk id="18" creationId="{00000000-0000-0000-0000-000000000000}"/>
          </ac:spMkLst>
        </pc:spChg>
        <pc:picChg chg="mod">
          <ac:chgData name="Danielle" userId="e2554c37-e717-43a0-ba79-1183ca921ccd" providerId="ADAL" clId="{6F6ACDCD-F31B-44B5-980B-5CCE58FB4DAB}" dt="2020-08-06T09:56:14.961" v="30" actId="2711"/>
          <ac:picMkLst>
            <pc:docMk/>
            <pc:sldMasterMk cId="2754250528" sldId="2147483677"/>
            <ac:picMk id="13" creationId="{00000000-0000-0000-0000-000000000000}"/>
          </ac:picMkLst>
        </pc:picChg>
        <pc:picChg chg="mod">
          <ac:chgData name="Danielle" userId="e2554c37-e717-43a0-ba79-1183ca921ccd" providerId="ADAL" clId="{6F6ACDCD-F31B-44B5-980B-5CCE58FB4DAB}" dt="2020-08-06T09:56:14.961" v="30" actId="2711"/>
          <ac:picMkLst>
            <pc:docMk/>
            <pc:sldMasterMk cId="2754250528" sldId="2147483677"/>
            <ac:picMk id="29" creationId="{00000000-0000-0000-0000-000000000000}"/>
          </ac:picMkLst>
        </pc:picChg>
        <pc:picChg chg="mod">
          <ac:chgData name="Danielle" userId="e2554c37-e717-43a0-ba79-1183ca921ccd" providerId="ADAL" clId="{6F6ACDCD-F31B-44B5-980B-5CCE58FB4DAB}" dt="2020-08-06T09:56:14.961" v="30" actId="2711"/>
          <ac:picMkLst>
            <pc:docMk/>
            <pc:sldMasterMk cId="2754250528" sldId="2147483677"/>
            <ac:picMk id="31" creationId="{00000000-0000-0000-0000-000000000000}"/>
          </ac:picMkLst>
        </pc:picChg>
        <pc:picChg chg="mod">
          <ac:chgData name="Danielle" userId="e2554c37-e717-43a0-ba79-1183ca921ccd" providerId="ADAL" clId="{6F6ACDCD-F31B-44B5-980B-5CCE58FB4DAB}" dt="2020-08-06T09:56:14.961" v="30" actId="2711"/>
          <ac:picMkLst>
            <pc:docMk/>
            <pc:sldMasterMk cId="2754250528" sldId="2147483677"/>
            <ac:picMk id="32" creationId="{00000000-0000-0000-0000-000000000000}"/>
          </ac:picMkLst>
        </pc:picChg>
        <pc:picChg chg="mod">
          <ac:chgData name="Danielle" userId="e2554c37-e717-43a0-ba79-1183ca921ccd" providerId="ADAL" clId="{6F6ACDCD-F31B-44B5-980B-5CCE58FB4DAB}" dt="2020-08-06T09:56:14.961" v="30" actId="2711"/>
          <ac:picMkLst>
            <pc:docMk/>
            <pc:sldMasterMk cId="2754250528" sldId="2147483677"/>
            <ac:picMk id="33" creationId="{00000000-0000-0000-0000-000000000000}"/>
          </ac:picMkLst>
        </pc:picChg>
        <pc:picChg chg="mod">
          <ac:chgData name="Danielle" userId="e2554c37-e717-43a0-ba79-1183ca921ccd" providerId="ADAL" clId="{6F6ACDCD-F31B-44B5-980B-5CCE58FB4DAB}" dt="2020-08-06T09:56:14.961" v="30" actId="2711"/>
          <ac:picMkLst>
            <pc:docMk/>
            <pc:sldMasterMk cId="2754250528" sldId="2147483677"/>
            <ac:picMk id="34" creationId="{00000000-0000-0000-0000-000000000000}"/>
          </ac:picMkLst>
        </pc:picChg>
        <pc:picChg chg="mod">
          <ac:chgData name="Danielle" userId="e2554c37-e717-43a0-ba79-1183ca921ccd" providerId="ADAL" clId="{6F6ACDCD-F31B-44B5-980B-5CCE58FB4DAB}" dt="2020-08-06T09:56:14.961" v="30" actId="2711"/>
          <ac:picMkLst>
            <pc:docMk/>
            <pc:sldMasterMk cId="2754250528" sldId="2147483677"/>
            <ac:picMk id="35" creationId="{00000000-0000-0000-0000-000000000000}"/>
          </ac:picMkLst>
        </pc:picChg>
        <pc:sldLayoutChg chg="modSp mod">
          <pc:chgData name="Danielle" userId="e2554c37-e717-43a0-ba79-1183ca921ccd" providerId="ADAL" clId="{6F6ACDCD-F31B-44B5-980B-5CCE58FB4DAB}" dt="2020-08-06T09:58:43.708" v="42" actId="1036"/>
          <pc:sldLayoutMkLst>
            <pc:docMk/>
            <pc:sldMasterMk cId="2754250528" sldId="2147483677"/>
            <pc:sldLayoutMk cId="2983168192" sldId="2147483680"/>
          </pc:sldLayoutMkLst>
          <pc:spChg chg="mod">
            <ac:chgData name="Danielle" userId="e2554c37-e717-43a0-ba79-1183ca921ccd" providerId="ADAL" clId="{6F6ACDCD-F31B-44B5-980B-5CCE58FB4DAB}" dt="2020-08-06T09:58:39.774" v="37" actId="13822"/>
            <ac:spMkLst>
              <pc:docMk/>
              <pc:sldMasterMk cId="2754250528" sldId="2147483677"/>
              <pc:sldLayoutMk cId="2983168192" sldId="2147483680"/>
              <ac:spMk id="2" creationId="{00000000-0000-0000-0000-000000000000}"/>
            </ac:spMkLst>
          </pc:spChg>
          <pc:spChg chg="mod">
            <ac:chgData name="Danielle" userId="e2554c37-e717-43a0-ba79-1183ca921ccd" providerId="ADAL" clId="{6F6ACDCD-F31B-44B5-980B-5CCE58FB4DAB}" dt="2020-08-06T09:58:39.774" v="37" actId="13822"/>
            <ac:spMkLst>
              <pc:docMk/>
              <pc:sldMasterMk cId="2754250528" sldId="2147483677"/>
              <pc:sldLayoutMk cId="2983168192" sldId="2147483680"/>
              <ac:spMk id="8" creationId="{00000000-0000-0000-0000-000000000000}"/>
            </ac:spMkLst>
          </pc:spChg>
          <pc:spChg chg="mod">
            <ac:chgData name="Danielle" userId="e2554c37-e717-43a0-ba79-1183ca921ccd" providerId="ADAL" clId="{6F6ACDCD-F31B-44B5-980B-5CCE58FB4DAB}" dt="2020-08-06T09:58:41.808" v="39" actId="1035"/>
            <ac:spMkLst>
              <pc:docMk/>
              <pc:sldMasterMk cId="2754250528" sldId="2147483677"/>
              <pc:sldLayoutMk cId="2983168192" sldId="2147483680"/>
              <ac:spMk id="9" creationId="{00000000-0000-0000-0000-000000000000}"/>
            </ac:spMkLst>
          </pc:spChg>
          <pc:spChg chg="mod">
            <ac:chgData name="Danielle" userId="e2554c37-e717-43a0-ba79-1183ca921ccd" providerId="ADAL" clId="{6F6ACDCD-F31B-44B5-980B-5CCE58FB4DAB}" dt="2020-08-06T09:58:43.708" v="42" actId="1036"/>
            <ac:spMkLst>
              <pc:docMk/>
              <pc:sldMasterMk cId="2754250528" sldId="2147483677"/>
              <pc:sldLayoutMk cId="2983168192" sldId="2147483680"/>
              <ac:spMk id="10" creationId="{00000000-0000-0000-0000-000000000000}"/>
            </ac:spMkLst>
          </pc:spChg>
          <pc:cxnChg chg="mod">
            <ac:chgData name="Danielle" userId="e2554c37-e717-43a0-ba79-1183ca921ccd" providerId="ADAL" clId="{6F6ACDCD-F31B-44B5-980B-5CCE58FB4DAB}" dt="2020-08-06T09:58:39.774" v="37" actId="13822"/>
            <ac:cxnSpMkLst>
              <pc:docMk/>
              <pc:sldMasterMk cId="2754250528" sldId="2147483677"/>
              <pc:sldLayoutMk cId="2983168192" sldId="2147483680"/>
              <ac:cxnSpMk id="3" creationId="{00000000-0000-0000-0000-000000000000}"/>
            </ac:cxnSpMkLst>
          </pc:cxnChg>
          <pc:cxnChg chg="mod">
            <ac:chgData name="Danielle" userId="e2554c37-e717-43a0-ba79-1183ca921ccd" providerId="ADAL" clId="{6F6ACDCD-F31B-44B5-980B-5CCE58FB4DAB}" dt="2020-08-06T09:58:39.774" v="37" actId="13822"/>
            <ac:cxnSpMkLst>
              <pc:docMk/>
              <pc:sldMasterMk cId="2754250528" sldId="2147483677"/>
              <pc:sldLayoutMk cId="2983168192" sldId="2147483680"/>
              <ac:cxnSpMk id="4" creationId="{00000000-0000-0000-0000-000000000000}"/>
            </ac:cxnSpMkLst>
          </pc:cxnChg>
          <pc:cxnChg chg="mod">
            <ac:chgData name="Danielle" userId="e2554c37-e717-43a0-ba79-1183ca921ccd" providerId="ADAL" clId="{6F6ACDCD-F31B-44B5-980B-5CCE58FB4DAB}" dt="2020-08-06T09:58:39.774" v="37" actId="13822"/>
            <ac:cxnSpMkLst>
              <pc:docMk/>
              <pc:sldMasterMk cId="2754250528" sldId="2147483677"/>
              <pc:sldLayoutMk cId="2983168192" sldId="2147483680"/>
              <ac:cxnSpMk id="5" creationId="{00000000-0000-0000-0000-000000000000}"/>
            </ac:cxnSpMkLst>
          </pc:cxnChg>
          <pc:cxnChg chg="mod">
            <ac:chgData name="Danielle" userId="e2554c37-e717-43a0-ba79-1183ca921ccd" providerId="ADAL" clId="{6F6ACDCD-F31B-44B5-980B-5CCE58FB4DAB}" dt="2020-08-06T09:58:39.774" v="37" actId="13822"/>
            <ac:cxnSpMkLst>
              <pc:docMk/>
              <pc:sldMasterMk cId="2754250528" sldId="2147483677"/>
              <pc:sldLayoutMk cId="2983168192" sldId="2147483680"/>
              <ac:cxnSpMk id="6" creationId="{00000000-0000-0000-0000-000000000000}"/>
            </ac:cxnSpMkLst>
          </pc:cxnChg>
          <pc:cxnChg chg="mod">
            <ac:chgData name="Danielle" userId="e2554c37-e717-43a0-ba79-1183ca921ccd" providerId="ADAL" clId="{6F6ACDCD-F31B-44B5-980B-5CCE58FB4DAB}" dt="2020-08-06T09:58:39.774" v="37" actId="13822"/>
            <ac:cxnSpMkLst>
              <pc:docMk/>
              <pc:sldMasterMk cId="2754250528" sldId="2147483677"/>
              <pc:sldLayoutMk cId="2983168192" sldId="2147483680"/>
              <ac:cxnSpMk id="7" creationId="{00000000-0000-0000-0000-000000000000}"/>
            </ac:cxnSpMkLst>
          </pc:cxnChg>
        </pc:sldLayoutChg>
        <pc:sldLayoutChg chg="del">
          <pc:chgData name="Danielle" userId="e2554c37-e717-43a0-ba79-1183ca921ccd" providerId="ADAL" clId="{6F6ACDCD-F31B-44B5-980B-5CCE58FB4DAB}" dt="2020-08-06T09:58:30.145" v="34" actId="2696"/>
          <pc:sldLayoutMkLst>
            <pc:docMk/>
            <pc:sldMasterMk cId="2754250528" sldId="2147483677"/>
            <pc:sldLayoutMk cId="2662588184" sldId="2147483681"/>
          </pc:sldLayoutMkLst>
        </pc:sldLayoutChg>
        <pc:sldLayoutChg chg="delSp del mod">
          <pc:chgData name="Danielle" userId="e2554c37-e717-43a0-ba79-1183ca921ccd" providerId="ADAL" clId="{6F6ACDCD-F31B-44B5-980B-5CCE58FB4DAB}" dt="2020-08-06T09:58:31.027" v="35" actId="2696"/>
          <pc:sldLayoutMkLst>
            <pc:docMk/>
            <pc:sldMasterMk cId="2754250528" sldId="2147483677"/>
            <pc:sldLayoutMk cId="2830890719" sldId="2147483682"/>
          </pc:sldLayoutMkLst>
          <pc:spChg chg="del">
            <ac:chgData name="Danielle" userId="e2554c37-e717-43a0-ba79-1183ca921ccd" providerId="ADAL" clId="{6F6ACDCD-F31B-44B5-980B-5CCE58FB4DAB}" dt="2020-08-06T09:58:23.357" v="32" actId="478"/>
            <ac:spMkLst>
              <pc:docMk/>
              <pc:sldMasterMk cId="2754250528" sldId="2147483677"/>
              <pc:sldLayoutMk cId="2830890719" sldId="2147483682"/>
              <ac:spMk id="2" creationId="{00000000-0000-0000-0000-000000000000}"/>
            </ac:spMkLst>
          </pc:spChg>
          <pc:spChg chg="del">
            <ac:chgData name="Danielle" userId="e2554c37-e717-43a0-ba79-1183ca921ccd" providerId="ADAL" clId="{6F6ACDCD-F31B-44B5-980B-5CCE58FB4DAB}" dt="2020-08-06T09:58:23.357" v="32" actId="478"/>
            <ac:spMkLst>
              <pc:docMk/>
              <pc:sldMasterMk cId="2754250528" sldId="2147483677"/>
              <pc:sldLayoutMk cId="2830890719" sldId="2147483682"/>
              <ac:spMk id="3" creationId="{00000000-0000-0000-0000-000000000000}"/>
            </ac:spMkLst>
          </pc:spChg>
          <pc:spChg chg="del">
            <ac:chgData name="Danielle" userId="e2554c37-e717-43a0-ba79-1183ca921ccd" providerId="ADAL" clId="{6F6ACDCD-F31B-44B5-980B-5CCE58FB4DAB}" dt="2020-08-06T09:58:23.357" v="32" actId="478"/>
            <ac:spMkLst>
              <pc:docMk/>
              <pc:sldMasterMk cId="2754250528" sldId="2147483677"/>
              <pc:sldLayoutMk cId="2830890719" sldId="2147483682"/>
              <ac:spMk id="4" creationId="{00000000-0000-0000-0000-000000000000}"/>
            </ac:spMkLst>
          </pc:spChg>
          <pc:spChg chg="del">
            <ac:chgData name="Danielle" userId="e2554c37-e717-43a0-ba79-1183ca921ccd" providerId="ADAL" clId="{6F6ACDCD-F31B-44B5-980B-5CCE58FB4DAB}" dt="2020-08-06T09:58:23.357" v="32" actId="478"/>
            <ac:spMkLst>
              <pc:docMk/>
              <pc:sldMasterMk cId="2754250528" sldId="2147483677"/>
              <pc:sldLayoutMk cId="2830890719" sldId="2147483682"/>
              <ac:spMk id="5" creationId="{00000000-0000-0000-0000-000000000000}"/>
            </ac:spMkLst>
          </pc:spChg>
          <pc:spChg chg="del">
            <ac:chgData name="Danielle" userId="e2554c37-e717-43a0-ba79-1183ca921ccd" providerId="ADAL" clId="{6F6ACDCD-F31B-44B5-980B-5CCE58FB4DAB}" dt="2020-08-06T09:58:23.357" v="32" actId="478"/>
            <ac:spMkLst>
              <pc:docMk/>
              <pc:sldMasterMk cId="2754250528" sldId="2147483677"/>
              <pc:sldLayoutMk cId="2830890719" sldId="2147483682"/>
              <ac:spMk id="6" creationId="{00000000-0000-0000-0000-000000000000}"/>
            </ac:spMkLst>
          </pc:spChg>
        </pc:sldLayoutChg>
        <pc:sldLayoutChg chg="delSp mod">
          <pc:chgData name="Danielle" userId="e2554c37-e717-43a0-ba79-1183ca921ccd" providerId="ADAL" clId="{6F6ACDCD-F31B-44B5-980B-5CCE58FB4DAB}" dt="2020-08-06T09:58:25.697" v="33" actId="478"/>
          <pc:sldLayoutMkLst>
            <pc:docMk/>
            <pc:sldMasterMk cId="2754250528" sldId="2147483677"/>
            <pc:sldLayoutMk cId="259319730" sldId="2147483683"/>
          </pc:sldLayoutMkLst>
          <pc:spChg chg="del">
            <ac:chgData name="Danielle" userId="e2554c37-e717-43a0-ba79-1183ca921ccd" providerId="ADAL" clId="{6F6ACDCD-F31B-44B5-980B-5CCE58FB4DAB}" dt="2020-08-06T09:58:25.697" v="33" actId="478"/>
            <ac:spMkLst>
              <pc:docMk/>
              <pc:sldMasterMk cId="2754250528" sldId="2147483677"/>
              <pc:sldLayoutMk cId="259319730" sldId="2147483683"/>
              <ac:spMk id="2" creationId="{00000000-0000-0000-0000-000000000000}"/>
            </ac:spMkLst>
          </pc:spChg>
          <pc:spChg chg="del">
            <ac:chgData name="Danielle" userId="e2554c37-e717-43a0-ba79-1183ca921ccd" providerId="ADAL" clId="{6F6ACDCD-F31B-44B5-980B-5CCE58FB4DAB}" dt="2020-08-06T09:58:25.697" v="33" actId="478"/>
            <ac:spMkLst>
              <pc:docMk/>
              <pc:sldMasterMk cId="2754250528" sldId="2147483677"/>
              <pc:sldLayoutMk cId="259319730" sldId="2147483683"/>
              <ac:spMk id="3" creationId="{00000000-0000-0000-0000-000000000000}"/>
            </ac:spMkLst>
          </pc:spChg>
          <pc:spChg chg="del">
            <ac:chgData name="Danielle" userId="e2554c37-e717-43a0-ba79-1183ca921ccd" providerId="ADAL" clId="{6F6ACDCD-F31B-44B5-980B-5CCE58FB4DAB}" dt="2020-08-06T09:58:25.697" v="33" actId="478"/>
            <ac:spMkLst>
              <pc:docMk/>
              <pc:sldMasterMk cId="2754250528" sldId="2147483677"/>
              <pc:sldLayoutMk cId="259319730" sldId="2147483683"/>
              <ac:spMk id="4" creationId="{00000000-0000-0000-0000-000000000000}"/>
            </ac:spMkLst>
          </pc:spChg>
        </pc:sldLayoutChg>
      </pc:sldMasterChg>
      <pc:sldMasterChg chg="modSp modSldLayout">
        <pc:chgData name="Danielle" userId="e2554c37-e717-43a0-ba79-1183ca921ccd" providerId="ADAL" clId="{6F6ACDCD-F31B-44B5-980B-5CCE58FB4DAB}" dt="2020-08-06T09:58:51.915" v="43" actId="2711"/>
        <pc:sldMasterMkLst>
          <pc:docMk/>
          <pc:sldMasterMk cId="2541117863" sldId="2147483685"/>
        </pc:sldMasterMkLst>
        <pc:spChg chg="mod">
          <ac:chgData name="Danielle" userId="e2554c37-e717-43a0-ba79-1183ca921ccd" providerId="ADAL" clId="{6F6ACDCD-F31B-44B5-980B-5CCE58FB4DAB}" dt="2020-08-06T09:58:51.915" v="43" actId="2711"/>
          <ac:spMkLst>
            <pc:docMk/>
            <pc:sldMasterMk cId="2541117863" sldId="2147483685"/>
            <ac:spMk id="18" creationId="{00000000-0000-0000-0000-000000000000}"/>
          </ac:spMkLst>
        </pc:spChg>
        <pc:spChg chg="mod">
          <ac:chgData name="Danielle" userId="e2554c37-e717-43a0-ba79-1183ca921ccd" providerId="ADAL" clId="{6F6ACDCD-F31B-44B5-980B-5CCE58FB4DAB}" dt="2020-08-06T09:58:51.915" v="43" actId="2711"/>
          <ac:spMkLst>
            <pc:docMk/>
            <pc:sldMasterMk cId="2541117863" sldId="2147483685"/>
            <ac:spMk id="19" creationId="{00000000-0000-0000-0000-000000000000}"/>
          </ac:spMkLst>
        </pc:spChg>
        <pc:picChg chg="mod">
          <ac:chgData name="Danielle" userId="e2554c37-e717-43a0-ba79-1183ca921ccd" providerId="ADAL" clId="{6F6ACDCD-F31B-44B5-980B-5CCE58FB4DAB}" dt="2020-08-06T09:58:51.915" v="43" actId="2711"/>
          <ac:picMkLst>
            <pc:docMk/>
            <pc:sldMasterMk cId="2541117863" sldId="2147483685"/>
            <ac:picMk id="14" creationId="{00000000-0000-0000-0000-000000000000}"/>
          </ac:picMkLst>
        </pc:picChg>
        <pc:picChg chg="mod">
          <ac:chgData name="Danielle" userId="e2554c37-e717-43a0-ba79-1183ca921ccd" providerId="ADAL" clId="{6F6ACDCD-F31B-44B5-980B-5CCE58FB4DAB}" dt="2020-08-06T09:58:51.915" v="43" actId="2711"/>
          <ac:picMkLst>
            <pc:docMk/>
            <pc:sldMasterMk cId="2541117863" sldId="2147483685"/>
            <ac:picMk id="15" creationId="{00000000-0000-0000-0000-000000000000}"/>
          </ac:picMkLst>
        </pc:picChg>
        <pc:picChg chg="mod">
          <ac:chgData name="Danielle" userId="e2554c37-e717-43a0-ba79-1183ca921ccd" providerId="ADAL" clId="{6F6ACDCD-F31B-44B5-980B-5CCE58FB4DAB}" dt="2020-08-06T09:58:51.915" v="43" actId="2711"/>
          <ac:picMkLst>
            <pc:docMk/>
            <pc:sldMasterMk cId="2541117863" sldId="2147483685"/>
            <ac:picMk id="16" creationId="{00000000-0000-0000-0000-000000000000}"/>
          </ac:picMkLst>
        </pc:picChg>
        <pc:picChg chg="mod">
          <ac:chgData name="Danielle" userId="e2554c37-e717-43a0-ba79-1183ca921ccd" providerId="ADAL" clId="{6F6ACDCD-F31B-44B5-980B-5CCE58FB4DAB}" dt="2020-08-06T09:58:51.915" v="43" actId="2711"/>
          <ac:picMkLst>
            <pc:docMk/>
            <pc:sldMasterMk cId="2541117863" sldId="2147483685"/>
            <ac:picMk id="17" creationId="{00000000-0000-0000-0000-000000000000}"/>
          </ac:picMkLst>
        </pc:picChg>
        <pc:picChg chg="mod">
          <ac:chgData name="Danielle" userId="e2554c37-e717-43a0-ba79-1183ca921ccd" providerId="ADAL" clId="{6F6ACDCD-F31B-44B5-980B-5CCE58FB4DAB}" dt="2020-08-06T09:58:51.915" v="43" actId="2711"/>
          <ac:picMkLst>
            <pc:docMk/>
            <pc:sldMasterMk cId="2541117863" sldId="2147483685"/>
            <ac:picMk id="21" creationId="{00000000-0000-0000-0000-000000000000}"/>
          </ac:picMkLst>
        </pc:picChg>
        <pc:sldLayoutChg chg="modSp mod">
          <pc:chgData name="Danielle" userId="e2554c37-e717-43a0-ba79-1183ca921ccd" providerId="ADAL" clId="{6F6ACDCD-F31B-44B5-980B-5CCE58FB4DAB}" dt="2020-08-06T09:58:20.125" v="31" actId="2711"/>
          <pc:sldLayoutMkLst>
            <pc:docMk/>
            <pc:sldMasterMk cId="2541117863" sldId="2147483685"/>
            <pc:sldLayoutMk cId="2114019228" sldId="2147483687"/>
          </pc:sldLayoutMkLst>
          <pc:spChg chg="mod">
            <ac:chgData name="Danielle" userId="e2554c37-e717-43a0-ba79-1183ca921ccd" providerId="ADAL" clId="{6F6ACDCD-F31B-44B5-980B-5CCE58FB4DAB}" dt="2020-08-06T09:58:20.125" v="31" actId="2711"/>
            <ac:spMkLst>
              <pc:docMk/>
              <pc:sldMasterMk cId="2541117863" sldId="2147483685"/>
              <pc:sldLayoutMk cId="2114019228" sldId="2147483687"/>
              <ac:spMk id="2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336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Comic Sans MS" pitchFamily="66" charset="0"/>
              </a:rPr>
              <a:t>How </a:t>
            </a:r>
            <a:r>
              <a:rPr lang="en-GB" b="1" u="sng" dirty="0">
                <a:latin typeface="Comic Sans MS" pitchFamily="66" charset="0"/>
              </a:rPr>
              <a:t>confident</a:t>
            </a:r>
            <a:r>
              <a:rPr lang="en-GB" dirty="0">
                <a:latin typeface="Comic Sans MS" pitchFamily="66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dirty="0">
                <a:latin typeface="Comic Sans MS" pitchFamily="66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red</a:t>
            </a:r>
            <a:r>
              <a:rPr lang="en-GB" dirty="0">
                <a:latin typeface="Comic Sans MS" pitchFamily="66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Comic Sans MS" pitchFamily="66" charset="0"/>
              </a:rPr>
              <a:t>amber</a:t>
            </a:r>
            <a:r>
              <a:rPr lang="en-GB" dirty="0">
                <a:latin typeface="Comic Sans MS" pitchFamily="66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green</a:t>
            </a:r>
            <a:r>
              <a:rPr lang="en-GB" dirty="0">
                <a:latin typeface="Comic Sans MS" pitchFamily="66" charset="0"/>
              </a:rPr>
              <a:t> in your book!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b="1" dirty="0">
                <a:latin typeface="Comic Sans MS" pitchFamily="66" charset="0"/>
              </a:rPr>
              <a:t>Complete the corresponding activity </a:t>
            </a:r>
            <a:r>
              <a:rPr lang="en-GB" b="1" dirty="0">
                <a:latin typeface="Comic Sans MS" pitchFamily="66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Comic Sans MS" pitchFamily="66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9549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889280"/>
              <a:ext cx="211196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594877"/>
              <a:ext cx="2292751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316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31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7753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8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3528" y="213285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Probing questions to check understanding:</a:t>
            </a: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1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Friday, 21 January 2022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Trigonometry Review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46411" y="5938723"/>
            <a:ext cx="6918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Pythagoras’ theorem, trigonometry,</a:t>
            </a:r>
            <a:r>
              <a:rPr lang="en-GB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triangle, right angle, opposite, adjacent, hypotenuse, sine, cosine, tangent, side, angle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513" y="1844824"/>
            <a:ext cx="17144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Developing students will be able to identify when to use SOHCAHTOA or another method.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Secure students will be able to identify when to use the sine or cosine rule.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Excelling students will be able to answer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combined trigonometry questions.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25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3" r:id="rId4"/>
    <p:sldLayoutId id="214748368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Friday, 21 January 2022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1721" y="372730"/>
            <a:ext cx="334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Trigonometry Review</a:t>
            </a:r>
          </a:p>
          <a:p>
            <a:pPr algn="ctr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11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3888" y="1772816"/>
            <a:ext cx="2016224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triangle right-angled?</a:t>
            </a:r>
          </a:p>
        </p:txBody>
      </p:sp>
      <p:sp>
        <p:nvSpPr>
          <p:cNvPr id="4" name="Oval 3"/>
          <p:cNvSpPr/>
          <p:nvPr/>
        </p:nvSpPr>
        <p:spPr>
          <a:xfrm>
            <a:off x="1111455" y="3429000"/>
            <a:ext cx="2808312" cy="108012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question involve any angles?</a:t>
            </a:r>
          </a:p>
        </p:txBody>
      </p:sp>
      <p:sp>
        <p:nvSpPr>
          <p:cNvPr id="5" name="Oval 4"/>
          <p:cNvSpPr/>
          <p:nvPr/>
        </p:nvSpPr>
        <p:spPr>
          <a:xfrm>
            <a:off x="5359927" y="3429000"/>
            <a:ext cx="2808312" cy="108012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know a side and an opposite angle?</a:t>
            </a:r>
          </a:p>
        </p:txBody>
      </p:sp>
      <p:sp>
        <p:nvSpPr>
          <p:cNvPr id="8" name="Rectangle 7"/>
          <p:cNvSpPr/>
          <p:nvPr/>
        </p:nvSpPr>
        <p:spPr>
          <a:xfrm>
            <a:off x="4722948" y="5573745"/>
            <a:ext cx="1881750" cy="104381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Sine rule</a:t>
            </a:r>
          </a:p>
        </p:txBody>
      </p:sp>
      <p:sp>
        <p:nvSpPr>
          <p:cNvPr id="9" name="Rectangle 8"/>
          <p:cNvSpPr/>
          <p:nvPr/>
        </p:nvSpPr>
        <p:spPr>
          <a:xfrm>
            <a:off x="6938722" y="5557007"/>
            <a:ext cx="1881750" cy="104381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Cosine rule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131840" y="2564904"/>
            <a:ext cx="787927" cy="864096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264403" y="4653136"/>
            <a:ext cx="787927" cy="864096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730239" y="4653136"/>
            <a:ext cx="787927" cy="864096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220072" y="2564904"/>
            <a:ext cx="792088" cy="864096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669974" y="4653136"/>
            <a:ext cx="792088" cy="864096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214922" y="4616477"/>
            <a:ext cx="792088" cy="864096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72760" y="2683157"/>
            <a:ext cx="81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59927" y="4900518"/>
            <a:ext cx="81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0539" y="4863859"/>
            <a:ext cx="81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16116" y="2812286"/>
            <a:ext cx="81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00772" y="4863859"/>
            <a:ext cx="81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50248" y="4863859"/>
            <a:ext cx="81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6749" y="1104962"/>
            <a:ext cx="865050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Trigonometry Help Flow Chart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9C364B-70EB-43A2-84E7-D9D692090706}"/>
              </a:ext>
            </a:extLst>
          </p:cNvPr>
          <p:cNvSpPr/>
          <p:nvPr/>
        </p:nvSpPr>
        <p:spPr>
          <a:xfrm>
            <a:off x="291400" y="5573745"/>
            <a:ext cx="1881750" cy="104381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trig ratios SOHCAHTOA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1C4F1A2-E9EC-4199-862E-7BAEBE1F0864}"/>
              </a:ext>
            </a:extLst>
          </p:cNvPr>
          <p:cNvSpPr/>
          <p:nvPr/>
        </p:nvSpPr>
        <p:spPr>
          <a:xfrm>
            <a:off x="2507174" y="5557007"/>
            <a:ext cx="1881750" cy="104381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Pythagoras’ Theorem</a:t>
            </a:r>
          </a:p>
        </p:txBody>
      </p:sp>
    </p:spTree>
    <p:extLst>
      <p:ext uri="{BB962C8B-B14F-4D97-AF65-F5344CB8AC3E}">
        <p14:creationId xmlns:p14="http://schemas.microsoft.com/office/powerpoint/2010/main" val="4134042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996952"/>
            <a:ext cx="39452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Show me and example of: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problem that can be solved using the sine rule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problem that can be solved using the cosine rule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triangle which you can find the area of</a:t>
            </a:r>
          </a:p>
        </p:txBody>
      </p:sp>
    </p:spTree>
    <p:extLst>
      <p:ext uri="{BB962C8B-B14F-4D97-AF65-F5344CB8AC3E}">
        <p14:creationId xmlns:p14="http://schemas.microsoft.com/office/powerpoint/2010/main" val="370840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3728" y="1124744"/>
            <a:ext cx="67687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Group activity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Put 3 triangles in each column to identify the method you would use to find the missing information.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Make sure you can justify every triangle.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Extension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How many can you solve?</a:t>
            </a:r>
          </a:p>
        </p:txBody>
      </p:sp>
    </p:spTree>
    <p:extLst>
      <p:ext uri="{BB962C8B-B14F-4D97-AF65-F5344CB8AC3E}">
        <p14:creationId xmlns:p14="http://schemas.microsoft.com/office/powerpoint/2010/main" val="110198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24745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9150238"/>
                  </p:ext>
                </p:extLst>
              </p:nvPr>
            </p:nvGraphicFramePr>
            <p:xfrm>
              <a:off x="251520" y="2204864"/>
              <a:ext cx="8640960" cy="2952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01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01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401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401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4016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4016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10107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½ </m:t>
                                </m:r>
                                <m:r>
                                  <a:rPr lang="en-GB" sz="1800" b="1" i="1" dirty="0" err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𝒂𝒃</m:t>
                                </m:r>
                                <m:r>
                                  <a:rPr lang="en-GB" sz="18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GB" sz="1800" b="1" i="0" dirty="0" err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𝐬𝐢𝐧</m:t>
                                </m:r>
                                <m:r>
                                  <a:rPr lang="en-GB" sz="1800" b="1" i="1" dirty="0" err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½</m:t>
                                </m:r>
                                <m:r>
                                  <a:rPr lang="en-GB" sz="18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𝒃</m:t>
                                </m:r>
                                <m:r>
                                  <a:rPr lang="en-GB" sz="18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×</m:t>
                                </m:r>
                                <m:r>
                                  <a:rPr lang="en-GB" sz="1800" b="1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Sine rule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Cosine rule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SOH CAH TOA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Pythagoras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72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72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72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9150238"/>
                  </p:ext>
                </p:extLst>
              </p:nvPr>
            </p:nvGraphicFramePr>
            <p:xfrm>
              <a:off x="251520" y="2204864"/>
              <a:ext cx="8640960" cy="2952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01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01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401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401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4016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4016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10107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24" t="-602" r="-501695" b="-1939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602" r="-399578" b="-1939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Sine rule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Cosine rule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SOH CAH TOA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Pythagoras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72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72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72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16105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76989C-DB9C-4F94-9AF2-1FD6DDD03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84" y="1196752"/>
            <a:ext cx="8460432" cy="547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0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93238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Percentages DGL TDS</Template>
  <TotalTime>1671</TotalTime>
  <Words>154</Words>
  <Application>Microsoft Office PowerPoint</Application>
  <PresentationFormat>On-screen Show (4:3)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Cambria Math</vt:lpstr>
      <vt:lpstr>Comic Sans MS</vt:lpstr>
      <vt:lpstr>Times New Roman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 the missing edges (correct to 1 decimal place)</dc:title>
  <dc:creator>Danielle Glover</dc:creator>
  <cp:lastModifiedBy>Danielle Moosajee</cp:lastModifiedBy>
  <cp:revision>35</cp:revision>
  <dcterms:created xsi:type="dcterms:W3CDTF">2011-02-13T17:30:28Z</dcterms:created>
  <dcterms:modified xsi:type="dcterms:W3CDTF">2022-01-21T15:23:50Z</dcterms:modified>
</cp:coreProperties>
</file>