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3"/>
  </p:notesMasterIdLst>
  <p:sldIdLst>
    <p:sldId id="258" r:id="rId3"/>
    <p:sldId id="259" r:id="rId4"/>
    <p:sldId id="268" r:id="rId5"/>
    <p:sldId id="269" r:id="rId6"/>
    <p:sldId id="262" r:id="rId7"/>
    <p:sldId id="263" r:id="rId8"/>
    <p:sldId id="264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F5BAF-EE85-4FF5-B39D-C393C6CC5115}" v="579" dt="2020-05-21T20:00:29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25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A98F5BAF-EE85-4FF5-B39D-C393C6CC5115}"/>
    <pc:docChg chg="undo redo custSel addSld delSld modSld sldOrd modMainMaster">
      <pc:chgData name="Danielle" userId="e2554c37-e717-43a0-ba79-1183ca921ccd" providerId="ADAL" clId="{A98F5BAF-EE85-4FF5-B39D-C393C6CC5115}" dt="2020-05-21T20:00:50.166" v="1307" actId="20577"/>
      <pc:docMkLst>
        <pc:docMk/>
      </pc:docMkLst>
      <pc:sldChg chg="addSp delSp modSp mod modAnim">
        <pc:chgData name="Danielle" userId="e2554c37-e717-43a0-ba79-1183ca921ccd" providerId="ADAL" clId="{A98F5BAF-EE85-4FF5-B39D-C393C6CC5115}" dt="2020-05-21T19:02:50.165" v="321" actId="1076"/>
        <pc:sldMkLst>
          <pc:docMk/>
          <pc:sldMk cId="3676059049" sldId="258"/>
        </pc:sldMkLst>
        <pc:spChg chg="add mod">
          <ac:chgData name="Danielle" userId="e2554c37-e717-43a0-ba79-1183ca921ccd" providerId="ADAL" clId="{A98F5BAF-EE85-4FF5-B39D-C393C6CC5115}" dt="2020-05-21T14:30:25.729" v="236" actId="20577"/>
          <ac:spMkLst>
            <pc:docMk/>
            <pc:sldMk cId="3676059049" sldId="258"/>
            <ac:spMk id="3" creationId="{D87D5D8F-5F4C-4CF4-9953-D9A716B5EB9D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44" creationId="{00000000-0000-0000-0000-000000000000}"/>
          </ac:spMkLst>
        </pc:spChg>
        <pc:spChg chg="add del mod">
          <ac:chgData name="Danielle" userId="e2554c37-e717-43a0-ba79-1183ca921ccd" providerId="ADAL" clId="{A98F5BAF-EE85-4FF5-B39D-C393C6CC5115}" dt="2020-05-21T14:29:37.625" v="220" actId="478"/>
          <ac:spMkLst>
            <pc:docMk/>
            <pc:sldMk cId="3676059049" sldId="258"/>
            <ac:spMk id="45" creationId="{9B47339F-94BE-4237-8FB5-C0343133CEDD}"/>
          </ac:spMkLst>
        </pc:spChg>
        <pc:spChg chg="add mod">
          <ac:chgData name="Danielle" userId="e2554c37-e717-43a0-ba79-1183ca921ccd" providerId="ADAL" clId="{A98F5BAF-EE85-4FF5-B39D-C393C6CC5115}" dt="2020-05-21T19:02:22.716" v="318" actId="1076"/>
          <ac:spMkLst>
            <pc:docMk/>
            <pc:sldMk cId="3676059049" sldId="258"/>
            <ac:spMk id="47" creationId="{FBB61283-4E9D-4FA5-9D1C-E43BDDFC5CBD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48" creationId="{00000000-0000-0000-0000-000000000000}"/>
          </ac:spMkLst>
        </pc:spChg>
        <pc:spChg chg="add mod">
          <ac:chgData name="Danielle" userId="e2554c37-e717-43a0-ba79-1183ca921ccd" providerId="ADAL" clId="{A98F5BAF-EE85-4FF5-B39D-C393C6CC5115}" dt="2020-05-21T19:02:22.716" v="318" actId="1076"/>
          <ac:spMkLst>
            <pc:docMk/>
            <pc:sldMk cId="3676059049" sldId="258"/>
            <ac:spMk id="49" creationId="{69DE044D-1C86-44AC-8C15-3EEE4A743C9A}"/>
          </ac:spMkLst>
        </pc:spChg>
        <pc:spChg chg="add mod">
          <ac:chgData name="Danielle" userId="e2554c37-e717-43a0-ba79-1183ca921ccd" providerId="ADAL" clId="{A98F5BAF-EE85-4FF5-B39D-C393C6CC5115}" dt="2020-05-21T19:02:22.716" v="318" actId="1076"/>
          <ac:spMkLst>
            <pc:docMk/>
            <pc:sldMk cId="3676059049" sldId="258"/>
            <ac:spMk id="50" creationId="{FE79F2C3-9A5D-4FE9-B419-33DAEEBEB79E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51" creationId="{00000000-0000-0000-0000-000000000000}"/>
          </ac:spMkLst>
        </pc:spChg>
        <pc:spChg chg="add mod">
          <ac:chgData name="Danielle" userId="e2554c37-e717-43a0-ba79-1183ca921ccd" providerId="ADAL" clId="{A98F5BAF-EE85-4FF5-B39D-C393C6CC5115}" dt="2020-05-21T19:02:22.716" v="318" actId="1076"/>
          <ac:spMkLst>
            <pc:docMk/>
            <pc:sldMk cId="3676059049" sldId="258"/>
            <ac:spMk id="52" creationId="{407E97A4-1643-4A3A-B48F-13C60000243F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55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4:24:54.288" v="93" actId="478"/>
          <ac:spMkLst>
            <pc:docMk/>
            <pc:sldMk cId="3676059049" sldId="258"/>
            <ac:spMk id="56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57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58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4:32:26.531" v="274" actId="478"/>
          <ac:spMkLst>
            <pc:docMk/>
            <pc:sldMk cId="3676059049" sldId="258"/>
            <ac:spMk id="59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02:08.520" v="317" actId="478"/>
          <ac:spMkLst>
            <pc:docMk/>
            <pc:sldMk cId="3676059049" sldId="258"/>
            <ac:spMk id="60" creationId="{00000000-0000-0000-0000-000000000000}"/>
          </ac:spMkLst>
        </pc:spChg>
        <pc:spChg chg="add del 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61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4:32:21.780" v="273" actId="478"/>
          <ac:spMkLst>
            <pc:docMk/>
            <pc:sldMk cId="3676059049" sldId="258"/>
            <ac:spMk id="62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02:08.520" v="317" actId="478"/>
          <ac:spMkLst>
            <pc:docMk/>
            <pc:sldMk cId="3676059049" sldId="258"/>
            <ac:spMk id="63" creationId="{00000000-0000-0000-0000-000000000000}"/>
          </ac:spMkLst>
        </pc:spChg>
        <pc:spChg chg="add del 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64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4:32:21.780" v="273" actId="478"/>
          <ac:spMkLst>
            <pc:docMk/>
            <pc:sldMk cId="3676059049" sldId="258"/>
            <ac:spMk id="65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02:08.520" v="317" actId="478"/>
          <ac:spMkLst>
            <pc:docMk/>
            <pc:sldMk cId="3676059049" sldId="258"/>
            <ac:spMk id="66" creationId="{00000000-0000-0000-0000-000000000000}"/>
          </ac:spMkLst>
        </pc:spChg>
        <pc:spChg chg="add del 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67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4:32:21.780" v="273" actId="478"/>
          <ac:spMkLst>
            <pc:docMk/>
            <pc:sldMk cId="3676059049" sldId="258"/>
            <ac:spMk id="68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02:08.520" v="317" actId="478"/>
          <ac:spMkLst>
            <pc:docMk/>
            <pc:sldMk cId="3676059049" sldId="258"/>
            <ac:spMk id="69" creationId="{00000000-0000-0000-0000-000000000000}"/>
          </ac:spMkLst>
        </pc:spChg>
        <pc:spChg chg="add del 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70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4:29:42.987" v="222" actId="478"/>
          <ac:spMkLst>
            <pc:docMk/>
            <pc:sldMk cId="3676059049" sldId="258"/>
            <ac:spMk id="71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72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73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74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75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76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77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78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79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80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81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82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4:32:28.131" v="275" actId="478"/>
          <ac:spMkLst>
            <pc:docMk/>
            <pc:sldMk cId="3676059049" sldId="258"/>
            <ac:spMk id="83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4:32:34.832" v="278" actId="478"/>
          <ac:spMkLst>
            <pc:docMk/>
            <pc:sldMk cId="3676059049" sldId="258"/>
            <ac:spMk id="84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4:32:33.512" v="277" actId="478"/>
          <ac:spMkLst>
            <pc:docMk/>
            <pc:sldMk cId="3676059049" sldId="258"/>
            <ac:spMk id="85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86" creationId="{00000000-0000-0000-0000-000000000000}"/>
          </ac:spMkLst>
        </pc:spChg>
        <pc:spChg chg="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87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02:08.520" v="317" actId="478"/>
          <ac:spMkLst>
            <pc:docMk/>
            <pc:sldMk cId="3676059049" sldId="258"/>
            <ac:spMk id="88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02:08.520" v="317" actId="478"/>
          <ac:spMkLst>
            <pc:docMk/>
            <pc:sldMk cId="3676059049" sldId="258"/>
            <ac:spMk id="89" creationId="{00000000-0000-0000-0000-000000000000}"/>
          </ac:spMkLst>
        </pc:spChg>
        <pc:spChg chg="add del 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90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02:08.520" v="317" actId="478"/>
          <ac:spMkLst>
            <pc:docMk/>
            <pc:sldMk cId="3676059049" sldId="258"/>
            <ac:spMk id="91" creationId="{00000000-0000-0000-0000-000000000000}"/>
          </ac:spMkLst>
        </pc:spChg>
        <pc:spChg chg="add del mod topLvl">
          <ac:chgData name="Danielle" userId="e2554c37-e717-43a0-ba79-1183ca921ccd" providerId="ADAL" clId="{A98F5BAF-EE85-4FF5-B39D-C393C6CC5115}" dt="2020-05-21T19:02:50.165" v="321" actId="1076"/>
          <ac:spMkLst>
            <pc:docMk/>
            <pc:sldMk cId="3676059049" sldId="258"/>
            <ac:spMk id="92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4:25:00.410" v="95" actId="1076"/>
          <ac:spMkLst>
            <pc:docMk/>
            <pc:sldMk cId="3676059049" sldId="258"/>
            <ac:spMk id="93" creationId="{00000000-0000-0000-0000-000000000000}"/>
          </ac:spMkLst>
        </pc:spChg>
        <pc:grpChg chg="del mod">
          <ac:chgData name="Danielle" userId="e2554c37-e717-43a0-ba79-1183ca921ccd" providerId="ADAL" clId="{A98F5BAF-EE85-4FF5-B39D-C393C6CC5115}" dt="2020-05-21T14:23:58.533" v="82" actId="165"/>
          <ac:grpSpMkLst>
            <pc:docMk/>
            <pc:sldMk cId="3676059049" sldId="258"/>
            <ac:grpSpMk id="2" creationId="{00000000-0000-0000-0000-000000000000}"/>
          </ac:grpSpMkLst>
        </pc:grpChg>
        <pc:grpChg chg="add mod">
          <ac:chgData name="Danielle" userId="e2554c37-e717-43a0-ba79-1183ca921ccd" providerId="ADAL" clId="{A98F5BAF-EE85-4FF5-B39D-C393C6CC5115}" dt="2020-05-21T19:02:50.165" v="321" actId="1076"/>
          <ac:grpSpMkLst>
            <pc:docMk/>
            <pc:sldMk cId="3676059049" sldId="258"/>
            <ac:grpSpMk id="4" creationId="{AC6A69D5-97E5-4741-8759-58187AA82BA5}"/>
          </ac:grpSpMkLst>
        </pc:grpChg>
      </pc:sldChg>
      <pc:sldChg chg="addSp delSp modSp mod addAnim delAnim modAnim">
        <pc:chgData name="Danielle" userId="e2554c37-e717-43a0-ba79-1183ca921ccd" providerId="ADAL" clId="{A98F5BAF-EE85-4FF5-B39D-C393C6CC5115}" dt="2020-05-21T19:41:05.240" v="841" actId="207"/>
        <pc:sldMkLst>
          <pc:docMk/>
          <pc:sldMk cId="3622094827" sldId="259"/>
        </pc:sldMkLst>
        <pc:spChg chg="add mod">
          <ac:chgData name="Danielle" userId="e2554c37-e717-43a0-ba79-1183ca921ccd" providerId="ADAL" clId="{A98F5BAF-EE85-4FF5-B39D-C393C6CC5115}" dt="2020-05-21T19:18:28.983" v="486" actId="6549"/>
          <ac:spMkLst>
            <pc:docMk/>
            <pc:sldMk cId="3622094827" sldId="259"/>
            <ac:spMk id="4" creationId="{244528ED-296E-46B6-BEE3-6806BC754ABA}"/>
          </ac:spMkLst>
        </pc:spChg>
        <pc:spChg chg="del mod">
          <ac:chgData name="Danielle" userId="e2554c37-e717-43a0-ba79-1183ca921ccd" providerId="ADAL" clId="{A98F5BAF-EE85-4FF5-B39D-C393C6CC5115}" dt="2020-05-21T19:08:08.776" v="380" actId="478"/>
          <ac:spMkLst>
            <pc:docMk/>
            <pc:sldMk cId="3622094827" sldId="259"/>
            <ac:spMk id="14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16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17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18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20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21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22" creationId="{00000000-0000-0000-0000-000000000000}"/>
          </ac:spMkLst>
        </pc:spChg>
        <pc:spChg chg="add mod">
          <ac:chgData name="Danielle" userId="e2554c37-e717-43a0-ba79-1183ca921ccd" providerId="ADAL" clId="{A98F5BAF-EE85-4FF5-B39D-C393C6CC5115}" dt="2020-05-21T19:12:26.011" v="422" actId="164"/>
          <ac:spMkLst>
            <pc:docMk/>
            <pc:sldMk cId="3622094827" sldId="259"/>
            <ac:spMk id="23" creationId="{621018AE-8BE9-4CD7-9E5F-E701B22E9D56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24" creationId="{00000000-0000-0000-0000-000000000000}"/>
          </ac:spMkLst>
        </pc:spChg>
        <pc:spChg chg="add del mod">
          <ac:chgData name="Danielle" userId="e2554c37-e717-43a0-ba79-1183ca921ccd" providerId="ADAL" clId="{A98F5BAF-EE85-4FF5-B39D-C393C6CC5115}" dt="2020-05-21T19:07:20.386" v="362" actId="478"/>
          <ac:spMkLst>
            <pc:docMk/>
            <pc:sldMk cId="3622094827" sldId="259"/>
            <ac:spMk id="25" creationId="{00000000-0000-0000-0000-000000000000}"/>
          </ac:spMkLst>
        </pc:spChg>
        <pc:spChg chg="add mod">
          <ac:chgData name="Danielle" userId="e2554c37-e717-43a0-ba79-1183ca921ccd" providerId="ADAL" clId="{A98F5BAF-EE85-4FF5-B39D-C393C6CC5115}" dt="2020-05-21T19:18:51.218" v="490" actId="1076"/>
          <ac:spMkLst>
            <pc:docMk/>
            <pc:sldMk cId="3622094827" sldId="259"/>
            <ac:spMk id="27" creationId="{A841C41B-500E-4EC6-A661-0E0935BA1FB6}"/>
          </ac:spMkLst>
        </pc:spChg>
        <pc:spChg chg="del mod">
          <ac:chgData name="Danielle" userId="e2554c37-e717-43a0-ba79-1183ca921ccd" providerId="ADAL" clId="{A98F5BAF-EE85-4FF5-B39D-C393C6CC5115}" dt="2020-05-21T19:06:54.915" v="351" actId="478"/>
          <ac:spMkLst>
            <pc:docMk/>
            <pc:sldMk cId="3622094827" sldId="259"/>
            <ac:spMk id="28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29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30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31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4.439" v="396" actId="478"/>
          <ac:spMkLst>
            <pc:docMk/>
            <pc:sldMk cId="3622094827" sldId="259"/>
            <ac:spMk id="32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07:27.610" v="366" actId="478"/>
          <ac:spMkLst>
            <pc:docMk/>
            <pc:sldMk cId="3622094827" sldId="259"/>
            <ac:spMk id="33" creationId="{00000000-0000-0000-0000-000000000000}"/>
          </ac:spMkLst>
        </pc:spChg>
        <pc:spChg chg="add mod">
          <ac:chgData name="Danielle" userId="e2554c37-e717-43a0-ba79-1183ca921ccd" providerId="ADAL" clId="{A98F5BAF-EE85-4FF5-B39D-C393C6CC5115}" dt="2020-05-21T19:41:05.240" v="841" actId="207"/>
          <ac:spMkLst>
            <pc:docMk/>
            <pc:sldMk cId="3622094827" sldId="259"/>
            <ac:spMk id="34" creationId="{B5233BDA-6D60-4063-8FA5-E1F8C394B85B}"/>
          </ac:spMkLst>
        </pc:spChg>
        <pc:spChg chg="add del mod topLvl">
          <ac:chgData name="Danielle" userId="e2554c37-e717-43a0-ba79-1183ca921ccd" providerId="ADAL" clId="{A98F5BAF-EE85-4FF5-B39D-C393C6CC5115}" dt="2020-05-21T19:06:27.634" v="342" actId="478"/>
          <ac:spMkLst>
            <pc:docMk/>
            <pc:sldMk cId="3622094827" sldId="259"/>
            <ac:spMk id="35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6:15.404" v="337" actId="478"/>
          <ac:spMkLst>
            <pc:docMk/>
            <pc:sldMk cId="3622094827" sldId="259"/>
            <ac:spMk id="36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6:10.962" v="334" actId="478"/>
          <ac:spMkLst>
            <pc:docMk/>
            <pc:sldMk cId="3622094827" sldId="259"/>
            <ac:spMk id="37" creationId="{00000000-0000-0000-0000-000000000000}"/>
          </ac:spMkLst>
        </pc:spChg>
        <pc:spChg chg="add del mod topLvl">
          <ac:chgData name="Danielle" userId="e2554c37-e717-43a0-ba79-1183ca921ccd" providerId="ADAL" clId="{A98F5BAF-EE85-4FF5-B39D-C393C6CC5115}" dt="2020-05-21T19:06:48.619" v="349" actId="478"/>
          <ac:spMkLst>
            <pc:docMk/>
            <pc:sldMk cId="3622094827" sldId="259"/>
            <ac:spMk id="38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1.447" v="395" actId="478"/>
          <ac:spMkLst>
            <pc:docMk/>
            <pc:sldMk cId="3622094827" sldId="259"/>
            <ac:spMk id="40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1.447" v="395" actId="478"/>
          <ac:spMkLst>
            <pc:docMk/>
            <pc:sldMk cId="3622094827" sldId="259"/>
            <ac:spMk id="41" creationId="{00000000-0000-0000-0000-000000000000}"/>
          </ac:spMkLst>
        </pc:spChg>
        <pc:spChg chg="add del mod topLvl">
          <ac:chgData name="Danielle" userId="e2554c37-e717-43a0-ba79-1183ca921ccd" providerId="ADAL" clId="{A98F5BAF-EE85-4FF5-B39D-C393C6CC5115}" dt="2020-05-21T19:09:21.447" v="395" actId="478"/>
          <ac:spMkLst>
            <pc:docMk/>
            <pc:sldMk cId="3622094827" sldId="259"/>
            <ac:spMk id="42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1.447" v="395" actId="478"/>
          <ac:spMkLst>
            <pc:docMk/>
            <pc:sldMk cId="3622094827" sldId="259"/>
            <ac:spMk id="43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1.447" v="395" actId="478"/>
          <ac:spMkLst>
            <pc:docMk/>
            <pc:sldMk cId="3622094827" sldId="259"/>
            <ac:spMk id="44" creationId="{00000000-0000-0000-0000-000000000000}"/>
          </ac:spMkLst>
        </pc:spChg>
        <pc:spChg chg="add del mod topLvl">
          <ac:chgData name="Danielle" userId="e2554c37-e717-43a0-ba79-1183ca921ccd" providerId="ADAL" clId="{A98F5BAF-EE85-4FF5-B39D-C393C6CC5115}" dt="2020-05-21T19:09:21.447" v="395" actId="478"/>
          <ac:spMkLst>
            <pc:docMk/>
            <pc:sldMk cId="3622094827" sldId="259"/>
            <ac:spMk id="45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1.447" v="395" actId="478"/>
          <ac:spMkLst>
            <pc:docMk/>
            <pc:sldMk cId="3622094827" sldId="259"/>
            <ac:spMk id="46" creationId="{00000000-0000-0000-0000-000000000000}"/>
          </ac:spMkLst>
        </pc:spChg>
        <pc:spChg chg="del mod topLvl">
          <ac:chgData name="Danielle" userId="e2554c37-e717-43a0-ba79-1183ca921ccd" providerId="ADAL" clId="{A98F5BAF-EE85-4FF5-B39D-C393C6CC5115}" dt="2020-05-21T19:09:21.447" v="395" actId="478"/>
          <ac:spMkLst>
            <pc:docMk/>
            <pc:sldMk cId="3622094827" sldId="259"/>
            <ac:spMk id="47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14:41.162" v="444" actId="478"/>
          <ac:spMkLst>
            <pc:docMk/>
            <pc:sldMk cId="3622094827" sldId="259"/>
            <ac:spMk id="48" creationId="{00000000-0000-0000-0000-000000000000}"/>
          </ac:spMkLst>
        </pc:spChg>
        <pc:spChg chg="add mod">
          <ac:chgData name="Danielle" userId="e2554c37-e717-43a0-ba79-1183ca921ccd" providerId="ADAL" clId="{A98F5BAF-EE85-4FF5-B39D-C393C6CC5115}" dt="2020-05-21T19:12:26.011" v="422" actId="164"/>
          <ac:spMkLst>
            <pc:docMk/>
            <pc:sldMk cId="3622094827" sldId="259"/>
            <ac:spMk id="49" creationId="{D8EF399F-D287-4C0A-A5DF-C6D60DE8B5E9}"/>
          </ac:spMkLst>
        </pc:spChg>
        <pc:spChg chg="add mod">
          <ac:chgData name="Danielle" userId="e2554c37-e717-43a0-ba79-1183ca921ccd" providerId="ADAL" clId="{A98F5BAF-EE85-4FF5-B39D-C393C6CC5115}" dt="2020-05-21T19:12:26.011" v="422" actId="164"/>
          <ac:spMkLst>
            <pc:docMk/>
            <pc:sldMk cId="3622094827" sldId="259"/>
            <ac:spMk id="50" creationId="{4EDD6B7E-9F73-404B-A5AA-82C777D9B55A}"/>
          </ac:spMkLst>
        </pc:spChg>
        <pc:spChg chg="add mod">
          <ac:chgData name="Danielle" userId="e2554c37-e717-43a0-ba79-1183ca921ccd" providerId="ADAL" clId="{A98F5BAF-EE85-4FF5-B39D-C393C6CC5115}" dt="2020-05-21T19:12:26.011" v="422" actId="164"/>
          <ac:spMkLst>
            <pc:docMk/>
            <pc:sldMk cId="3622094827" sldId="259"/>
            <ac:spMk id="51" creationId="{1C1068E8-4819-4495-B67E-CF906D03E0F7}"/>
          </ac:spMkLst>
        </pc:spChg>
        <pc:spChg chg="mod ord">
          <ac:chgData name="Danielle" userId="e2554c37-e717-43a0-ba79-1183ca921ccd" providerId="ADAL" clId="{A98F5BAF-EE85-4FF5-B39D-C393C6CC5115}" dt="2020-05-21T19:40:40.973" v="826" actId="171"/>
          <ac:spMkLst>
            <pc:docMk/>
            <pc:sldMk cId="3622094827" sldId="259"/>
            <ac:spMk id="57" creationId="{AAC5D367-8B67-43FF-AE9C-353642011DA0}"/>
          </ac:spMkLst>
        </pc:spChg>
        <pc:spChg chg="mod ord">
          <ac:chgData name="Danielle" userId="e2554c37-e717-43a0-ba79-1183ca921ccd" providerId="ADAL" clId="{A98F5BAF-EE85-4FF5-B39D-C393C6CC5115}" dt="2020-05-21T19:39:53.560" v="808" actId="171"/>
          <ac:spMkLst>
            <pc:docMk/>
            <pc:sldMk cId="3622094827" sldId="259"/>
            <ac:spMk id="58" creationId="{5F171294-7470-4F68-8213-07706E1D408C}"/>
          </ac:spMkLst>
        </pc:spChg>
        <pc:spChg chg="mod ord">
          <ac:chgData name="Danielle" userId="e2554c37-e717-43a0-ba79-1183ca921ccd" providerId="ADAL" clId="{A98F5BAF-EE85-4FF5-B39D-C393C6CC5115}" dt="2020-05-21T19:40:16.248" v="818" actId="171"/>
          <ac:spMkLst>
            <pc:docMk/>
            <pc:sldMk cId="3622094827" sldId="259"/>
            <ac:spMk id="59" creationId="{A24332DA-14F5-44A1-930E-B607904E7510}"/>
          </ac:spMkLst>
        </pc:spChg>
        <pc:spChg chg="mod ord">
          <ac:chgData name="Danielle" userId="e2554c37-e717-43a0-ba79-1183ca921ccd" providerId="ADAL" clId="{A98F5BAF-EE85-4FF5-B39D-C393C6CC5115}" dt="2020-05-21T19:40:59.340" v="839" actId="171"/>
          <ac:spMkLst>
            <pc:docMk/>
            <pc:sldMk cId="3622094827" sldId="259"/>
            <ac:spMk id="60" creationId="{C31C9A5D-2E82-45F6-91BA-1704E3DC6ACA}"/>
          </ac:spMkLst>
        </pc:spChg>
        <pc:spChg chg="add mod">
          <ac:chgData name="Danielle" userId="e2554c37-e717-43a0-ba79-1183ca921ccd" providerId="ADAL" clId="{A98F5BAF-EE85-4FF5-B39D-C393C6CC5115}" dt="2020-05-21T19:18:51.218" v="490" actId="1076"/>
          <ac:spMkLst>
            <pc:docMk/>
            <pc:sldMk cId="3622094827" sldId="259"/>
            <ac:spMk id="61" creationId="{1591A767-37B5-4538-ADC2-6A4BA003CE9A}"/>
          </ac:spMkLst>
        </pc:spChg>
        <pc:spChg chg="add mod">
          <ac:chgData name="Danielle" userId="e2554c37-e717-43a0-ba79-1183ca921ccd" providerId="ADAL" clId="{A98F5BAF-EE85-4FF5-B39D-C393C6CC5115}" dt="2020-05-21T19:18:51.218" v="490" actId="1076"/>
          <ac:spMkLst>
            <pc:docMk/>
            <pc:sldMk cId="3622094827" sldId="259"/>
            <ac:spMk id="62" creationId="{FE89B8BB-B173-4387-8C73-B2D5B03CEDDB}"/>
          </ac:spMkLst>
        </pc:spChg>
        <pc:spChg chg="add mod">
          <ac:chgData name="Danielle" userId="e2554c37-e717-43a0-ba79-1183ca921ccd" providerId="ADAL" clId="{A98F5BAF-EE85-4FF5-B39D-C393C6CC5115}" dt="2020-05-21T19:18:51.218" v="490" actId="1076"/>
          <ac:spMkLst>
            <pc:docMk/>
            <pc:sldMk cId="3622094827" sldId="259"/>
            <ac:spMk id="63" creationId="{8E920849-6DDD-4683-9539-799B6873103E}"/>
          </ac:spMkLst>
        </pc:spChg>
        <pc:grpChg chg="del mod">
          <ac:chgData name="Danielle" userId="e2554c37-e717-43a0-ba79-1183ca921ccd" providerId="ADAL" clId="{A98F5BAF-EE85-4FF5-B39D-C393C6CC5115}" dt="2020-05-21T19:09:09.372" v="394" actId="165"/>
          <ac:grpSpMkLst>
            <pc:docMk/>
            <pc:sldMk cId="3622094827" sldId="259"/>
            <ac:grpSpMk id="2" creationId="{00000000-0000-0000-0000-000000000000}"/>
          </ac:grpSpMkLst>
        </pc:grpChg>
        <pc:grpChg chg="del mod">
          <ac:chgData name="Danielle" userId="e2554c37-e717-43a0-ba79-1183ca921ccd" providerId="ADAL" clId="{A98F5BAF-EE85-4FF5-B39D-C393C6CC5115}" dt="2020-05-21T19:05:16.126" v="328" actId="165"/>
          <ac:grpSpMkLst>
            <pc:docMk/>
            <pc:sldMk cId="3622094827" sldId="259"/>
            <ac:grpSpMk id="3" creationId="{00000000-0000-0000-0000-000000000000}"/>
          </ac:grpSpMkLst>
        </pc:grpChg>
        <pc:grpChg chg="add mod">
          <ac:chgData name="Danielle" userId="e2554c37-e717-43a0-ba79-1183ca921ccd" providerId="ADAL" clId="{A98F5BAF-EE85-4FF5-B39D-C393C6CC5115}" dt="2020-05-21T19:18:45.190" v="489" actId="1076"/>
          <ac:grpSpMkLst>
            <pc:docMk/>
            <pc:sldMk cId="3622094827" sldId="259"/>
            <ac:grpSpMk id="26" creationId="{BF269950-DD26-41CB-9E13-1313798696D4}"/>
          </ac:grpSpMkLst>
        </pc:grpChg>
        <pc:grpChg chg="add mod">
          <ac:chgData name="Danielle" userId="e2554c37-e717-43a0-ba79-1183ca921ccd" providerId="ADAL" clId="{A98F5BAF-EE85-4FF5-B39D-C393C6CC5115}" dt="2020-05-21T19:18:51.218" v="490" actId="1076"/>
          <ac:grpSpMkLst>
            <pc:docMk/>
            <pc:sldMk cId="3622094827" sldId="259"/>
            <ac:grpSpMk id="52" creationId="{15805EA4-0CFB-413E-8E03-FDFBC6D62872}"/>
          </ac:grpSpMkLst>
        </pc:grpChg>
        <pc:cxnChg chg="add mod">
          <ac:chgData name="Danielle" userId="e2554c37-e717-43a0-ba79-1183ca921ccd" providerId="ADAL" clId="{A98F5BAF-EE85-4FF5-B39D-C393C6CC5115}" dt="2020-05-21T19:12:26.011" v="422" actId="164"/>
          <ac:cxnSpMkLst>
            <pc:docMk/>
            <pc:sldMk cId="3622094827" sldId="259"/>
            <ac:cxnSpMk id="6" creationId="{34518EE0-3196-49D4-B331-C8149F3215CE}"/>
          </ac:cxnSpMkLst>
        </pc:cxnChg>
        <pc:cxnChg chg="add mod">
          <ac:chgData name="Danielle" userId="e2554c37-e717-43a0-ba79-1183ca921ccd" providerId="ADAL" clId="{A98F5BAF-EE85-4FF5-B39D-C393C6CC5115}" dt="2020-05-21T19:12:26.011" v="422" actId="164"/>
          <ac:cxnSpMkLst>
            <pc:docMk/>
            <pc:sldMk cId="3622094827" sldId="259"/>
            <ac:cxnSpMk id="8" creationId="{D7B423C2-2F4C-4F91-811B-9B5D1F615D72}"/>
          </ac:cxnSpMkLst>
        </pc:cxnChg>
        <pc:cxnChg chg="add mod">
          <ac:chgData name="Danielle" userId="e2554c37-e717-43a0-ba79-1183ca921ccd" providerId="ADAL" clId="{A98F5BAF-EE85-4FF5-B39D-C393C6CC5115}" dt="2020-05-21T19:12:26.011" v="422" actId="164"/>
          <ac:cxnSpMkLst>
            <pc:docMk/>
            <pc:sldMk cId="3622094827" sldId="259"/>
            <ac:cxnSpMk id="10" creationId="{90A006B4-EAD0-45B8-9C64-B37AE86C4579}"/>
          </ac:cxnSpMkLst>
        </pc:cxnChg>
        <pc:cxnChg chg="add mod">
          <ac:chgData name="Danielle" userId="e2554c37-e717-43a0-ba79-1183ca921ccd" providerId="ADAL" clId="{A98F5BAF-EE85-4FF5-B39D-C393C6CC5115}" dt="2020-05-21T19:12:26.011" v="422" actId="164"/>
          <ac:cxnSpMkLst>
            <pc:docMk/>
            <pc:sldMk cId="3622094827" sldId="259"/>
            <ac:cxnSpMk id="12" creationId="{A690172C-504C-475F-8254-205843B353D1}"/>
          </ac:cxnSpMkLst>
        </pc:cxnChg>
        <pc:cxnChg chg="add mod">
          <ac:chgData name="Danielle" userId="e2554c37-e717-43a0-ba79-1183ca921ccd" providerId="ADAL" clId="{A98F5BAF-EE85-4FF5-B39D-C393C6CC5115}" dt="2020-05-21T19:18:45.190" v="489" actId="1076"/>
          <ac:cxnSpMkLst>
            <pc:docMk/>
            <pc:sldMk cId="3622094827" sldId="259"/>
            <ac:cxnSpMk id="15" creationId="{8DC1C7DA-C2BF-49C5-ACF4-C25F918075C0}"/>
          </ac:cxnSpMkLst>
        </pc:cxnChg>
        <pc:cxnChg chg="mod">
          <ac:chgData name="Danielle" userId="e2554c37-e717-43a0-ba79-1183ca921ccd" providerId="ADAL" clId="{A98F5BAF-EE85-4FF5-B39D-C393C6CC5115}" dt="2020-05-21T19:13:42.733" v="429"/>
          <ac:cxnSpMkLst>
            <pc:docMk/>
            <pc:sldMk cId="3622094827" sldId="259"/>
            <ac:cxnSpMk id="53" creationId="{9E18AF4F-C837-49DD-ADFB-8B7EC8ADCF7A}"/>
          </ac:cxnSpMkLst>
        </pc:cxnChg>
        <pc:cxnChg chg="mod">
          <ac:chgData name="Danielle" userId="e2554c37-e717-43a0-ba79-1183ca921ccd" providerId="ADAL" clId="{A98F5BAF-EE85-4FF5-B39D-C393C6CC5115}" dt="2020-05-21T19:13:42.733" v="429"/>
          <ac:cxnSpMkLst>
            <pc:docMk/>
            <pc:sldMk cId="3622094827" sldId="259"/>
            <ac:cxnSpMk id="54" creationId="{8D53F52C-0E7D-4324-B515-C28C50458D42}"/>
          </ac:cxnSpMkLst>
        </pc:cxnChg>
        <pc:cxnChg chg="mod">
          <ac:chgData name="Danielle" userId="e2554c37-e717-43a0-ba79-1183ca921ccd" providerId="ADAL" clId="{A98F5BAF-EE85-4FF5-B39D-C393C6CC5115}" dt="2020-05-21T19:13:42.733" v="429"/>
          <ac:cxnSpMkLst>
            <pc:docMk/>
            <pc:sldMk cId="3622094827" sldId="259"/>
            <ac:cxnSpMk id="55" creationId="{B7BA2339-DC27-45A8-A831-F5F96B761B9E}"/>
          </ac:cxnSpMkLst>
        </pc:cxnChg>
        <pc:cxnChg chg="mod">
          <ac:chgData name="Danielle" userId="e2554c37-e717-43a0-ba79-1183ca921ccd" providerId="ADAL" clId="{A98F5BAF-EE85-4FF5-B39D-C393C6CC5115}" dt="2020-05-21T19:13:42.733" v="429"/>
          <ac:cxnSpMkLst>
            <pc:docMk/>
            <pc:sldMk cId="3622094827" sldId="259"/>
            <ac:cxnSpMk id="56" creationId="{C0801029-B11E-4624-8D78-035EEBD33BD2}"/>
          </ac:cxnSpMkLst>
        </pc:cxnChg>
      </pc:sldChg>
      <pc:sldChg chg="del">
        <pc:chgData name="Danielle" userId="e2554c37-e717-43a0-ba79-1183ca921ccd" providerId="ADAL" clId="{A98F5BAF-EE85-4FF5-B39D-C393C6CC5115}" dt="2020-05-21T19:27:29.881" v="603" actId="47"/>
        <pc:sldMkLst>
          <pc:docMk/>
          <pc:sldMk cId="2201418561" sldId="260"/>
        </pc:sldMkLst>
      </pc:sldChg>
      <pc:sldChg chg="del">
        <pc:chgData name="Danielle" userId="e2554c37-e717-43a0-ba79-1183ca921ccd" providerId="ADAL" clId="{A98F5BAF-EE85-4FF5-B39D-C393C6CC5115}" dt="2020-05-21T19:46:23.973" v="975" actId="47"/>
        <pc:sldMkLst>
          <pc:docMk/>
          <pc:sldMk cId="37021970" sldId="261"/>
        </pc:sldMkLst>
      </pc:sldChg>
      <pc:sldChg chg="modSp">
        <pc:chgData name="Danielle" userId="e2554c37-e717-43a0-ba79-1183ca921ccd" providerId="ADAL" clId="{A98F5BAF-EE85-4FF5-B39D-C393C6CC5115}" dt="2020-05-21T19:46:29.645" v="976" actId="2711"/>
        <pc:sldMkLst>
          <pc:docMk/>
          <pc:sldMk cId="3812639044" sldId="262"/>
        </pc:sldMkLst>
        <pc:spChg chg="mod">
          <ac:chgData name="Danielle" userId="e2554c37-e717-43a0-ba79-1183ca921ccd" providerId="ADAL" clId="{A98F5BAF-EE85-4FF5-B39D-C393C6CC5115}" dt="2020-05-21T19:46:29.645" v="976" actId="2711"/>
          <ac:spMkLst>
            <pc:docMk/>
            <pc:sldMk cId="3812639044" sldId="262"/>
            <ac:spMk id="18" creationId="{00000000-0000-0000-0000-000000000000}"/>
          </ac:spMkLst>
        </pc:spChg>
      </pc:sldChg>
      <pc:sldChg chg="modSp mod">
        <pc:chgData name="Danielle" userId="e2554c37-e717-43a0-ba79-1183ca921ccd" providerId="ADAL" clId="{A98F5BAF-EE85-4FF5-B39D-C393C6CC5115}" dt="2020-05-21T19:52:25.929" v="1163" actId="20577"/>
        <pc:sldMkLst>
          <pc:docMk/>
          <pc:sldMk cId="1014851582" sldId="263"/>
        </pc:sldMkLst>
        <pc:spChg chg="mod">
          <ac:chgData name="Danielle" userId="e2554c37-e717-43a0-ba79-1183ca921ccd" providerId="ADAL" clId="{A98F5BAF-EE85-4FF5-B39D-C393C6CC5115}" dt="2020-05-21T19:47:14.038" v="986" actId="1035"/>
          <ac:spMkLst>
            <pc:docMk/>
            <pc:sldMk cId="1014851582" sldId="263"/>
            <ac:spMk id="14" creationId="{00000000-0000-0000-0000-000000000000}"/>
          </ac:spMkLst>
        </pc:spChg>
        <pc:graphicFrameChg chg="mod modGraphic">
          <ac:chgData name="Danielle" userId="e2554c37-e717-43a0-ba79-1183ca921ccd" providerId="ADAL" clId="{A98F5BAF-EE85-4FF5-B39D-C393C6CC5115}" dt="2020-05-21T19:52:25.929" v="1163" actId="20577"/>
          <ac:graphicFrameMkLst>
            <pc:docMk/>
            <pc:sldMk cId="1014851582" sldId="263"/>
            <ac:graphicFrameMk id="2" creationId="{00000000-0000-0000-0000-000000000000}"/>
          </ac:graphicFrameMkLst>
        </pc:graphicFrameChg>
      </pc:sldChg>
      <pc:sldChg chg="addSp modSp modAnim">
        <pc:chgData name="Danielle" userId="e2554c37-e717-43a0-ba79-1183ca921ccd" providerId="ADAL" clId="{A98F5BAF-EE85-4FF5-B39D-C393C6CC5115}" dt="2020-05-21T20:00:29.603" v="1287" actId="20577"/>
        <pc:sldMkLst>
          <pc:docMk/>
          <pc:sldMk cId="251542293" sldId="264"/>
        </pc:sldMkLst>
        <pc:spChg chg="add mod">
          <ac:chgData name="Danielle" userId="e2554c37-e717-43a0-ba79-1183ca921ccd" providerId="ADAL" clId="{A98F5BAF-EE85-4FF5-B39D-C393C6CC5115}" dt="2020-05-21T20:00:29.603" v="1287" actId="20577"/>
          <ac:spMkLst>
            <pc:docMk/>
            <pc:sldMk cId="251542293" sldId="264"/>
            <ac:spMk id="2" creationId="{72BBAB2F-EFFE-4395-9044-8E798FEC6C90}"/>
          </ac:spMkLst>
        </pc:spChg>
      </pc:sldChg>
      <pc:sldChg chg="delSp modSp mod">
        <pc:chgData name="Danielle" userId="e2554c37-e717-43a0-ba79-1183ca921ccd" providerId="ADAL" clId="{A98F5BAF-EE85-4FF5-B39D-C393C6CC5115}" dt="2020-05-21T19:54:05.348" v="1188" actId="20577"/>
        <pc:sldMkLst>
          <pc:docMk/>
          <pc:sldMk cId="2025816438" sldId="265"/>
        </pc:sldMkLst>
        <pc:spChg chg="mod">
          <ac:chgData name="Danielle" userId="e2554c37-e717-43a0-ba79-1183ca921ccd" providerId="ADAL" clId="{A98F5BAF-EE85-4FF5-B39D-C393C6CC5115}" dt="2020-05-21T19:54:05.348" v="1188" actId="20577"/>
          <ac:spMkLst>
            <pc:docMk/>
            <pc:sldMk cId="2025816438" sldId="265"/>
            <ac:spMk id="2" creationId="{00000000-0000-0000-0000-000000000000}"/>
          </ac:spMkLst>
        </pc:spChg>
        <pc:spChg chg="del mod">
          <ac:chgData name="Danielle" userId="e2554c37-e717-43a0-ba79-1183ca921ccd" providerId="ADAL" clId="{A98F5BAF-EE85-4FF5-B39D-C393C6CC5115}" dt="2020-05-21T19:52:54.293" v="1165" actId="478"/>
          <ac:spMkLst>
            <pc:docMk/>
            <pc:sldMk cId="2025816438" sldId="265"/>
            <ac:spMk id="18" creationId="{00000000-0000-0000-0000-000000000000}"/>
          </ac:spMkLst>
        </pc:spChg>
      </pc:sldChg>
      <pc:sldChg chg="addSp modSp mod ord">
        <pc:chgData name="Danielle" userId="e2554c37-e717-43a0-ba79-1183ca921ccd" providerId="ADAL" clId="{A98F5BAF-EE85-4FF5-B39D-C393C6CC5115}" dt="2020-05-21T20:00:50.166" v="1307" actId="20577"/>
        <pc:sldMkLst>
          <pc:docMk/>
          <pc:sldMk cId="1828425036" sldId="266"/>
        </pc:sldMkLst>
        <pc:spChg chg="mod">
          <ac:chgData name="Danielle" userId="e2554c37-e717-43a0-ba79-1183ca921ccd" providerId="ADAL" clId="{A98F5BAF-EE85-4FF5-B39D-C393C6CC5115}" dt="2020-05-21T20:00:50.166" v="1307" actId="20577"/>
          <ac:spMkLst>
            <pc:docMk/>
            <pc:sldMk cId="1828425036" sldId="266"/>
            <ac:spMk id="22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23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24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25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26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27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28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29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30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39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40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42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8:29.337" v="1225" actId="164"/>
          <ac:spMkLst>
            <pc:docMk/>
            <pc:sldMk cId="1828425036" sldId="266"/>
            <ac:spMk id="43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7:17.840" v="1216" actId="1076"/>
          <ac:spMkLst>
            <pc:docMk/>
            <pc:sldMk cId="1828425036" sldId="266"/>
            <ac:spMk id="44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9:03.752" v="1234" actId="20577"/>
          <ac:spMkLst>
            <pc:docMk/>
            <pc:sldMk cId="1828425036" sldId="266"/>
            <ac:spMk id="50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9:18.915" v="1241" actId="20577"/>
          <ac:spMkLst>
            <pc:docMk/>
            <pc:sldMk cId="1828425036" sldId="266"/>
            <ac:spMk id="52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9:59:42.692" v="1251"/>
          <ac:spMkLst>
            <pc:docMk/>
            <pc:sldMk cId="1828425036" sldId="266"/>
            <ac:spMk id="53" creationId="{00000000-0000-0000-0000-000000000000}"/>
          </ac:spMkLst>
        </pc:spChg>
        <pc:grpChg chg="add mod">
          <ac:chgData name="Danielle" userId="e2554c37-e717-43a0-ba79-1183ca921ccd" providerId="ADAL" clId="{A98F5BAF-EE85-4FF5-B39D-C393C6CC5115}" dt="2020-05-21T19:58:44.542" v="1227" actId="1076"/>
          <ac:grpSpMkLst>
            <pc:docMk/>
            <pc:sldMk cId="1828425036" sldId="266"/>
            <ac:grpSpMk id="2" creationId="{B182462A-46D5-4DA4-AA22-29D696E1C61E}"/>
          </ac:grpSpMkLst>
        </pc:grpChg>
        <pc:cxnChg chg="mod">
          <ac:chgData name="Danielle" userId="e2554c37-e717-43a0-ba79-1183ca921ccd" providerId="ADAL" clId="{A98F5BAF-EE85-4FF5-B39D-C393C6CC5115}" dt="2020-05-21T19:55:01.587" v="1189" actId="2711"/>
          <ac:cxnSpMkLst>
            <pc:docMk/>
            <pc:sldMk cId="1828425036" sldId="266"/>
            <ac:cxnSpMk id="45" creationId="{00000000-0000-0000-0000-000000000000}"/>
          </ac:cxnSpMkLst>
        </pc:cxnChg>
        <pc:cxnChg chg="mod">
          <ac:chgData name="Danielle" userId="e2554c37-e717-43a0-ba79-1183ca921ccd" providerId="ADAL" clId="{A98F5BAF-EE85-4FF5-B39D-C393C6CC5115}" dt="2020-05-21T19:55:01.587" v="1189" actId="2711"/>
          <ac:cxnSpMkLst>
            <pc:docMk/>
            <pc:sldMk cId="1828425036" sldId="266"/>
            <ac:cxnSpMk id="48" creationId="{00000000-0000-0000-0000-000000000000}"/>
          </ac:cxnSpMkLst>
        </pc:cxnChg>
        <pc:cxnChg chg="mod">
          <ac:chgData name="Danielle" userId="e2554c37-e717-43a0-ba79-1183ca921ccd" providerId="ADAL" clId="{A98F5BAF-EE85-4FF5-B39D-C393C6CC5115}" dt="2020-05-21T19:55:01.587" v="1189" actId="2711"/>
          <ac:cxnSpMkLst>
            <pc:docMk/>
            <pc:sldMk cId="1828425036" sldId="266"/>
            <ac:cxnSpMk id="51" creationId="{00000000-0000-0000-0000-000000000000}"/>
          </ac:cxnSpMkLst>
        </pc:cxnChg>
      </pc:sldChg>
      <pc:sldChg chg="addSp delSp modSp add mod delAnim modAnim">
        <pc:chgData name="Danielle" userId="e2554c37-e717-43a0-ba79-1183ca921ccd" providerId="ADAL" clId="{A98F5BAF-EE85-4FF5-B39D-C393C6CC5115}" dt="2020-05-21T19:43:33.959" v="894" actId="1038"/>
        <pc:sldMkLst>
          <pc:docMk/>
          <pc:sldMk cId="2437847294" sldId="268"/>
        </pc:sldMkLst>
        <pc:spChg chg="mod">
          <ac:chgData name="Danielle" userId="e2554c37-e717-43a0-ba79-1183ca921ccd" providerId="ADAL" clId="{A98F5BAF-EE85-4FF5-B39D-C393C6CC5115}" dt="2020-05-21T19:24:42.008" v="562" actId="20577"/>
          <ac:spMkLst>
            <pc:docMk/>
            <pc:sldMk cId="2437847294" sldId="268"/>
            <ac:spMk id="4" creationId="{244528ED-296E-46B6-BEE3-6806BC754ABA}"/>
          </ac:spMkLst>
        </pc:spChg>
        <pc:spChg chg="mod topLvl">
          <ac:chgData name="Danielle" userId="e2554c37-e717-43a0-ba79-1183ca921ccd" providerId="ADAL" clId="{A98F5BAF-EE85-4FF5-B39D-C393C6CC5115}" dt="2020-05-21T19:23:22.266" v="542" actId="164"/>
          <ac:spMkLst>
            <pc:docMk/>
            <pc:sldMk cId="2437847294" sldId="268"/>
            <ac:spMk id="23" creationId="{621018AE-8BE9-4CD7-9E5F-E701B22E9D56}"/>
          </ac:spMkLst>
        </pc:spChg>
        <pc:spChg chg="mod">
          <ac:chgData name="Danielle" userId="e2554c37-e717-43a0-ba79-1183ca921ccd" providerId="ADAL" clId="{A98F5BAF-EE85-4FF5-B39D-C393C6CC5115}" dt="2020-05-21T19:25:34.891" v="579" actId="1076"/>
          <ac:spMkLst>
            <pc:docMk/>
            <pc:sldMk cId="2437847294" sldId="268"/>
            <ac:spMk id="27" creationId="{A841C41B-500E-4EC6-A661-0E0935BA1FB6}"/>
          </ac:spMkLst>
        </pc:spChg>
        <pc:spChg chg="add mod">
          <ac:chgData name="Danielle" userId="e2554c37-e717-43a0-ba79-1183ca921ccd" providerId="ADAL" clId="{A98F5BAF-EE85-4FF5-B39D-C393C6CC5115}" dt="2020-05-21T19:23:22.266" v="542" actId="164"/>
          <ac:spMkLst>
            <pc:docMk/>
            <pc:sldMk cId="2437847294" sldId="268"/>
            <ac:spMk id="28" creationId="{D3EF1535-6A42-434A-94A0-F4C1E6C8B751}"/>
          </ac:spMkLst>
        </pc:spChg>
        <pc:spChg chg="mod">
          <ac:chgData name="Danielle" userId="e2554c37-e717-43a0-ba79-1183ca921ccd" providerId="ADAL" clId="{A98F5BAF-EE85-4FF5-B39D-C393C6CC5115}" dt="2020-05-21T19:43:22.142" v="893" actId="207"/>
          <ac:spMkLst>
            <pc:docMk/>
            <pc:sldMk cId="2437847294" sldId="268"/>
            <ac:spMk id="34" creationId="{B5233BDA-6D60-4063-8FA5-E1F8C394B85B}"/>
          </ac:spMkLst>
        </pc:spChg>
        <pc:spChg chg="mod ord">
          <ac:chgData name="Danielle" userId="e2554c37-e717-43a0-ba79-1183ca921ccd" providerId="ADAL" clId="{A98F5BAF-EE85-4FF5-B39D-C393C6CC5115}" dt="2020-05-21T19:43:15.649" v="891" actId="171"/>
          <ac:spMkLst>
            <pc:docMk/>
            <pc:sldMk cId="2437847294" sldId="268"/>
            <ac:spMk id="47" creationId="{AF0435EB-14D5-4900-AF9A-AB596DD0ECFD}"/>
          </ac:spMkLst>
        </pc:spChg>
        <pc:spChg chg="mod">
          <ac:chgData name="Danielle" userId="e2554c37-e717-43a0-ba79-1183ca921ccd" providerId="ADAL" clId="{A98F5BAF-EE85-4FF5-B39D-C393C6CC5115}" dt="2020-05-21T19:43:33.959" v="894" actId="1038"/>
          <ac:spMkLst>
            <pc:docMk/>
            <pc:sldMk cId="2437847294" sldId="268"/>
            <ac:spMk id="48" creationId="{858C6D27-1405-4B84-8B3D-27BB67CC982C}"/>
          </ac:spMkLst>
        </pc:spChg>
        <pc:spChg chg="mod topLvl">
          <ac:chgData name="Danielle" userId="e2554c37-e717-43a0-ba79-1183ca921ccd" providerId="ADAL" clId="{A98F5BAF-EE85-4FF5-B39D-C393C6CC5115}" dt="2020-05-21T19:23:22.266" v="542" actId="164"/>
          <ac:spMkLst>
            <pc:docMk/>
            <pc:sldMk cId="2437847294" sldId="268"/>
            <ac:spMk id="49" creationId="{D8EF399F-D287-4C0A-A5DF-C6D60DE8B5E9}"/>
          </ac:spMkLst>
        </pc:spChg>
        <pc:spChg chg="mod topLvl">
          <ac:chgData name="Danielle" userId="e2554c37-e717-43a0-ba79-1183ca921ccd" providerId="ADAL" clId="{A98F5BAF-EE85-4FF5-B39D-C393C6CC5115}" dt="2020-05-21T19:23:22.266" v="542" actId="164"/>
          <ac:spMkLst>
            <pc:docMk/>
            <pc:sldMk cId="2437847294" sldId="268"/>
            <ac:spMk id="50" creationId="{4EDD6B7E-9F73-404B-A5AA-82C777D9B55A}"/>
          </ac:spMkLst>
        </pc:spChg>
        <pc:spChg chg="mod topLvl">
          <ac:chgData name="Danielle" userId="e2554c37-e717-43a0-ba79-1183ca921ccd" providerId="ADAL" clId="{A98F5BAF-EE85-4FF5-B39D-C393C6CC5115}" dt="2020-05-21T19:23:22.266" v="542" actId="164"/>
          <ac:spMkLst>
            <pc:docMk/>
            <pc:sldMk cId="2437847294" sldId="268"/>
            <ac:spMk id="51" creationId="{1C1068E8-4819-4495-B67E-CF906D03E0F7}"/>
          </ac:spMkLst>
        </pc:spChg>
        <pc:spChg chg="mod">
          <ac:chgData name="Danielle" userId="e2554c37-e717-43a0-ba79-1183ca921ccd" providerId="ADAL" clId="{A98F5BAF-EE85-4FF5-B39D-C393C6CC5115}" dt="2020-05-21T19:25:17.384" v="572" actId="1076"/>
          <ac:spMkLst>
            <pc:docMk/>
            <pc:sldMk cId="2437847294" sldId="268"/>
            <ac:spMk id="61" creationId="{1591A767-37B5-4538-ADC2-6A4BA003CE9A}"/>
          </ac:spMkLst>
        </pc:spChg>
        <pc:spChg chg="mod">
          <ac:chgData name="Danielle" userId="e2554c37-e717-43a0-ba79-1183ca921ccd" providerId="ADAL" clId="{A98F5BAF-EE85-4FF5-B39D-C393C6CC5115}" dt="2020-05-21T19:25:32.014" v="578" actId="1076"/>
          <ac:spMkLst>
            <pc:docMk/>
            <pc:sldMk cId="2437847294" sldId="268"/>
            <ac:spMk id="62" creationId="{FE89B8BB-B173-4387-8C73-B2D5B03CEDDB}"/>
          </ac:spMkLst>
        </pc:spChg>
        <pc:spChg chg="mod">
          <ac:chgData name="Danielle" userId="e2554c37-e717-43a0-ba79-1183ca921ccd" providerId="ADAL" clId="{A98F5BAF-EE85-4FF5-B39D-C393C6CC5115}" dt="2020-05-21T19:25:26.386" v="576" actId="1076"/>
          <ac:spMkLst>
            <pc:docMk/>
            <pc:sldMk cId="2437847294" sldId="268"/>
            <ac:spMk id="63" creationId="{8E920849-6DDD-4683-9539-799B6873103E}"/>
          </ac:spMkLst>
        </pc:spChg>
        <pc:spChg chg="mod ord">
          <ac:chgData name="Danielle" userId="e2554c37-e717-43a0-ba79-1183ca921ccd" providerId="ADAL" clId="{A98F5BAF-EE85-4FF5-B39D-C393C6CC5115}" dt="2020-05-21T19:42:05.139" v="859" actId="171"/>
          <ac:spMkLst>
            <pc:docMk/>
            <pc:sldMk cId="2437847294" sldId="268"/>
            <ac:spMk id="64" creationId="{26314BE9-92C5-463D-9529-9F5F86928EBE}"/>
          </ac:spMkLst>
        </pc:spChg>
        <pc:spChg chg="mod ord">
          <ac:chgData name="Danielle" userId="e2554c37-e717-43a0-ba79-1183ca921ccd" providerId="ADAL" clId="{A98F5BAF-EE85-4FF5-B39D-C393C6CC5115}" dt="2020-05-21T19:42:57.462" v="881" actId="171"/>
          <ac:spMkLst>
            <pc:docMk/>
            <pc:sldMk cId="2437847294" sldId="268"/>
            <ac:spMk id="65" creationId="{5F0B57D7-112C-4863-ACAF-FE1539DC79DD}"/>
          </ac:spMkLst>
        </pc:spChg>
        <pc:spChg chg="mod ord">
          <ac:chgData name="Danielle" userId="e2554c37-e717-43a0-ba79-1183ca921ccd" providerId="ADAL" clId="{A98F5BAF-EE85-4FF5-B39D-C393C6CC5115}" dt="2020-05-21T19:42:23.150" v="866" actId="171"/>
          <ac:spMkLst>
            <pc:docMk/>
            <pc:sldMk cId="2437847294" sldId="268"/>
            <ac:spMk id="66" creationId="{1606575E-0808-443A-BA4C-32E6BEB735A2}"/>
          </ac:spMkLst>
        </pc:spChg>
        <pc:spChg chg="add mod">
          <ac:chgData name="Danielle" userId="e2554c37-e717-43a0-ba79-1183ca921ccd" providerId="ADAL" clId="{A98F5BAF-EE85-4FF5-B39D-C393C6CC5115}" dt="2020-05-21T19:25:09.664" v="570" actId="1076"/>
          <ac:spMkLst>
            <pc:docMk/>
            <pc:sldMk cId="2437847294" sldId="268"/>
            <ac:spMk id="68" creationId="{97DFE6EA-18FF-40D3-8BCA-829011D20EC6}"/>
          </ac:spMkLst>
        </pc:spChg>
        <pc:grpChg chg="add mod">
          <ac:chgData name="Danielle" userId="e2554c37-e717-43a0-ba79-1183ca921ccd" providerId="ADAL" clId="{A98F5BAF-EE85-4FF5-B39D-C393C6CC5115}" dt="2020-05-21T19:23:22.266" v="542" actId="164"/>
          <ac:grpSpMkLst>
            <pc:docMk/>
            <pc:sldMk cId="2437847294" sldId="268"/>
            <ac:grpSpMk id="13" creationId="{4BD3682C-F4B9-4766-A437-19BF5881E1B8}"/>
          </ac:grpSpMkLst>
        </pc:grpChg>
        <pc:grpChg chg="del">
          <ac:chgData name="Danielle" userId="e2554c37-e717-43a0-ba79-1183ca921ccd" providerId="ADAL" clId="{A98F5BAF-EE85-4FF5-B39D-C393C6CC5115}" dt="2020-05-21T19:19:23.942" v="503" actId="165"/>
          <ac:grpSpMkLst>
            <pc:docMk/>
            <pc:sldMk cId="2437847294" sldId="268"/>
            <ac:grpSpMk id="26" creationId="{BF269950-DD26-41CB-9E13-1313798696D4}"/>
          </ac:grpSpMkLst>
        </pc:grpChg>
        <pc:grpChg chg="add mod">
          <ac:chgData name="Danielle" userId="e2554c37-e717-43a0-ba79-1183ca921ccd" providerId="ADAL" clId="{A98F5BAF-EE85-4FF5-B39D-C393C6CC5115}" dt="2020-05-21T19:25:23.209" v="575" actId="1076"/>
          <ac:grpSpMkLst>
            <pc:docMk/>
            <pc:sldMk cId="2437847294" sldId="268"/>
            <ac:grpSpMk id="42" creationId="{A6ADD88C-7670-4829-900B-78FE16E0EC98}"/>
          </ac:grpSpMkLst>
        </pc:grpChg>
        <pc:grpChg chg="del">
          <ac:chgData name="Danielle" userId="e2554c37-e717-43a0-ba79-1183ca921ccd" providerId="ADAL" clId="{A98F5BAF-EE85-4FF5-B39D-C393C6CC5115}" dt="2020-05-21T19:24:46.972" v="563" actId="478"/>
          <ac:grpSpMkLst>
            <pc:docMk/>
            <pc:sldMk cId="2437847294" sldId="268"/>
            <ac:grpSpMk id="52" creationId="{15805EA4-0CFB-413E-8E03-FDFBC6D62872}"/>
          </ac:grpSpMkLst>
        </pc:grpChg>
        <pc:cxnChg chg="mod topLvl">
          <ac:chgData name="Danielle" userId="e2554c37-e717-43a0-ba79-1183ca921ccd" providerId="ADAL" clId="{A98F5BAF-EE85-4FF5-B39D-C393C6CC5115}" dt="2020-05-21T19:23:22.266" v="542" actId="164"/>
          <ac:cxnSpMkLst>
            <pc:docMk/>
            <pc:sldMk cId="2437847294" sldId="268"/>
            <ac:cxnSpMk id="6" creationId="{34518EE0-3196-49D4-B331-C8149F3215CE}"/>
          </ac:cxnSpMkLst>
        </pc:cxnChg>
        <pc:cxnChg chg="mod topLvl">
          <ac:chgData name="Danielle" userId="e2554c37-e717-43a0-ba79-1183ca921ccd" providerId="ADAL" clId="{A98F5BAF-EE85-4FF5-B39D-C393C6CC5115}" dt="2020-05-21T19:23:22.266" v="542" actId="164"/>
          <ac:cxnSpMkLst>
            <pc:docMk/>
            <pc:sldMk cId="2437847294" sldId="268"/>
            <ac:cxnSpMk id="8" creationId="{D7B423C2-2F4C-4F91-811B-9B5D1F615D72}"/>
          </ac:cxnSpMkLst>
        </pc:cxnChg>
        <pc:cxnChg chg="mod topLvl">
          <ac:chgData name="Danielle" userId="e2554c37-e717-43a0-ba79-1183ca921ccd" providerId="ADAL" clId="{A98F5BAF-EE85-4FF5-B39D-C393C6CC5115}" dt="2020-05-21T19:23:22.266" v="542" actId="164"/>
          <ac:cxnSpMkLst>
            <pc:docMk/>
            <pc:sldMk cId="2437847294" sldId="268"/>
            <ac:cxnSpMk id="10" creationId="{90A006B4-EAD0-45B8-9C64-B37AE86C4579}"/>
          </ac:cxnSpMkLst>
        </pc:cxnChg>
        <pc:cxnChg chg="mod topLvl">
          <ac:chgData name="Danielle" userId="e2554c37-e717-43a0-ba79-1183ca921ccd" providerId="ADAL" clId="{A98F5BAF-EE85-4FF5-B39D-C393C6CC5115}" dt="2020-05-21T19:23:22.266" v="542" actId="164"/>
          <ac:cxnSpMkLst>
            <pc:docMk/>
            <pc:sldMk cId="2437847294" sldId="268"/>
            <ac:cxnSpMk id="12" creationId="{A690172C-504C-475F-8254-205843B353D1}"/>
          </ac:cxnSpMkLst>
        </pc:cxnChg>
        <pc:cxnChg chg="mod">
          <ac:chgData name="Danielle" userId="e2554c37-e717-43a0-ba79-1183ca921ccd" providerId="ADAL" clId="{A98F5BAF-EE85-4FF5-B39D-C393C6CC5115}" dt="2020-05-21T19:23:52.270" v="546" actId="14100"/>
          <ac:cxnSpMkLst>
            <pc:docMk/>
            <pc:sldMk cId="2437847294" sldId="268"/>
            <ac:cxnSpMk id="15" creationId="{8DC1C7DA-C2BF-49C5-ACF4-C25F918075C0}"/>
          </ac:cxnSpMkLst>
        </pc:cxnChg>
        <pc:cxnChg chg="add mod">
          <ac:chgData name="Danielle" userId="e2554c37-e717-43a0-ba79-1183ca921ccd" providerId="ADAL" clId="{A98F5BAF-EE85-4FF5-B39D-C393C6CC5115}" dt="2020-05-21T19:24:00.083" v="549" actId="14100"/>
          <ac:cxnSpMkLst>
            <pc:docMk/>
            <pc:sldMk cId="2437847294" sldId="268"/>
            <ac:cxnSpMk id="29" creationId="{843C9A7E-0789-4E6B-A0EC-B378216CE1FA}"/>
          </ac:cxnSpMkLst>
        </pc:cxnChg>
        <pc:cxnChg chg="add del mod">
          <ac:chgData name="Danielle" userId="e2554c37-e717-43a0-ba79-1183ca921ccd" providerId="ADAL" clId="{A98F5BAF-EE85-4FF5-B39D-C393C6CC5115}" dt="2020-05-21T19:20:16.521" v="520"/>
          <ac:cxnSpMkLst>
            <pc:docMk/>
            <pc:sldMk cId="2437847294" sldId="268"/>
            <ac:cxnSpMk id="33" creationId="{43C62A6B-0645-4814-8B52-E667558DF0D1}"/>
          </ac:cxnSpMkLst>
        </pc:cxnChg>
        <pc:cxnChg chg="add mod">
          <ac:chgData name="Danielle" userId="e2554c37-e717-43a0-ba79-1183ca921ccd" providerId="ADAL" clId="{A98F5BAF-EE85-4FF5-B39D-C393C6CC5115}" dt="2020-05-21T19:23:22.266" v="542" actId="164"/>
          <ac:cxnSpMkLst>
            <pc:docMk/>
            <pc:sldMk cId="2437847294" sldId="268"/>
            <ac:cxnSpMk id="35" creationId="{8591C117-163B-470B-9523-9DA13C3371EF}"/>
          </ac:cxnSpMkLst>
        </pc:cxnChg>
        <pc:cxnChg chg="mod">
          <ac:chgData name="Danielle" userId="e2554c37-e717-43a0-ba79-1183ca921ccd" providerId="ADAL" clId="{A98F5BAF-EE85-4FF5-B39D-C393C6CC5115}" dt="2020-05-21T19:24:51.649" v="564"/>
          <ac:cxnSpMkLst>
            <pc:docMk/>
            <pc:sldMk cId="2437847294" sldId="268"/>
            <ac:cxnSpMk id="43" creationId="{9A65E5B9-D03F-498E-B0A9-C74EE9B94D12}"/>
          </ac:cxnSpMkLst>
        </pc:cxnChg>
        <pc:cxnChg chg="mod">
          <ac:chgData name="Danielle" userId="e2554c37-e717-43a0-ba79-1183ca921ccd" providerId="ADAL" clId="{A98F5BAF-EE85-4FF5-B39D-C393C6CC5115}" dt="2020-05-21T19:24:51.649" v="564"/>
          <ac:cxnSpMkLst>
            <pc:docMk/>
            <pc:sldMk cId="2437847294" sldId="268"/>
            <ac:cxnSpMk id="44" creationId="{C039D7CF-2E01-462C-95CB-D7D54B0B000F}"/>
          </ac:cxnSpMkLst>
        </pc:cxnChg>
        <pc:cxnChg chg="mod">
          <ac:chgData name="Danielle" userId="e2554c37-e717-43a0-ba79-1183ca921ccd" providerId="ADAL" clId="{A98F5BAF-EE85-4FF5-B39D-C393C6CC5115}" dt="2020-05-21T19:24:51.649" v="564"/>
          <ac:cxnSpMkLst>
            <pc:docMk/>
            <pc:sldMk cId="2437847294" sldId="268"/>
            <ac:cxnSpMk id="45" creationId="{72EE58C7-2E81-481C-BE5D-326CBF6B1327}"/>
          </ac:cxnSpMkLst>
        </pc:cxnChg>
        <pc:cxnChg chg="mod">
          <ac:chgData name="Danielle" userId="e2554c37-e717-43a0-ba79-1183ca921ccd" providerId="ADAL" clId="{A98F5BAF-EE85-4FF5-B39D-C393C6CC5115}" dt="2020-05-21T19:24:51.649" v="564"/>
          <ac:cxnSpMkLst>
            <pc:docMk/>
            <pc:sldMk cId="2437847294" sldId="268"/>
            <ac:cxnSpMk id="46" creationId="{FA052568-0BA2-4DCB-B80E-BE52D0595432}"/>
          </ac:cxnSpMkLst>
        </pc:cxnChg>
        <pc:cxnChg chg="mod">
          <ac:chgData name="Danielle" userId="e2554c37-e717-43a0-ba79-1183ca921ccd" providerId="ADAL" clId="{A98F5BAF-EE85-4FF5-B39D-C393C6CC5115}" dt="2020-05-21T19:24:51.649" v="564"/>
          <ac:cxnSpMkLst>
            <pc:docMk/>
            <pc:sldMk cId="2437847294" sldId="268"/>
            <ac:cxnSpMk id="67" creationId="{A6965E54-9F9F-4951-A3C4-974B24CF5098}"/>
          </ac:cxnSpMkLst>
        </pc:cxnChg>
      </pc:sldChg>
      <pc:sldChg chg="modSp add del">
        <pc:chgData name="Danielle" userId="e2554c37-e717-43a0-ba79-1183ca921ccd" providerId="ADAL" clId="{A98F5BAF-EE85-4FF5-B39D-C393C6CC5115}" dt="2020-05-21T19:18:19.937" v="484" actId="47"/>
        <pc:sldMkLst>
          <pc:docMk/>
          <pc:sldMk cId="3602074818" sldId="268"/>
        </pc:sldMkLst>
        <pc:spChg chg="mod">
          <ac:chgData name="Danielle" userId="e2554c37-e717-43a0-ba79-1183ca921ccd" providerId="ADAL" clId="{A98F5BAF-EE85-4FF5-B39D-C393C6CC5115}" dt="2020-05-21T19:16:35.103" v="467" actId="113"/>
          <ac:spMkLst>
            <pc:docMk/>
            <pc:sldMk cId="3602074818" sldId="268"/>
            <ac:spMk id="4" creationId="{244528ED-296E-46B6-BEE3-6806BC754ABA}"/>
          </ac:spMkLst>
        </pc:spChg>
      </pc:sldChg>
      <pc:sldChg chg="addSp delSp modSp new mod modAnim">
        <pc:chgData name="Danielle" userId="e2554c37-e717-43a0-ba79-1183ca921ccd" providerId="ADAL" clId="{A98F5BAF-EE85-4FF5-B39D-C393C6CC5115}" dt="2020-05-21T19:45:56.046" v="974" actId="207"/>
        <pc:sldMkLst>
          <pc:docMk/>
          <pc:sldMk cId="1986419314" sldId="269"/>
        </pc:sldMkLst>
        <pc:spChg chg="add mod">
          <ac:chgData name="Danielle" userId="e2554c37-e717-43a0-ba79-1183ca921ccd" providerId="ADAL" clId="{A98F5BAF-EE85-4FF5-B39D-C393C6CC5115}" dt="2020-05-21T19:45:56.046" v="974" actId="207"/>
          <ac:spMkLst>
            <pc:docMk/>
            <pc:sldMk cId="1986419314" sldId="269"/>
            <ac:spMk id="10" creationId="{B93B808D-61CA-4710-AB6F-A0533675C52C}"/>
          </ac:spMkLst>
        </pc:spChg>
        <pc:spChg chg="add mod ord">
          <ac:chgData name="Danielle" userId="e2554c37-e717-43a0-ba79-1183ca921ccd" providerId="ADAL" clId="{A98F5BAF-EE85-4FF5-B39D-C393C6CC5115}" dt="2020-05-21T19:45:46.283" v="972" actId="171"/>
          <ac:spMkLst>
            <pc:docMk/>
            <pc:sldMk cId="1986419314" sldId="269"/>
            <ac:spMk id="11" creationId="{F2FB1D9F-CE6D-4308-8058-32BE242EAB3C}"/>
          </ac:spMkLst>
        </pc:spChg>
        <pc:spChg chg="add del mod">
          <ac:chgData name="Danielle" userId="e2554c37-e717-43a0-ba79-1183ca921ccd" providerId="ADAL" clId="{A98F5BAF-EE85-4FF5-B39D-C393C6CC5115}" dt="2020-05-21T19:32:19.626" v="646"/>
          <ac:spMkLst>
            <pc:docMk/>
            <pc:sldMk cId="1986419314" sldId="269"/>
            <ac:spMk id="12" creationId="{D7560104-C7CD-42D4-8514-F54FBB99D0C9}"/>
          </ac:spMkLst>
        </pc:spChg>
        <pc:spChg chg="add del mod">
          <ac:chgData name="Danielle" userId="e2554c37-e717-43a0-ba79-1183ca921ccd" providerId="ADAL" clId="{A98F5BAF-EE85-4FF5-B39D-C393C6CC5115}" dt="2020-05-21T19:32:19.231" v="645"/>
          <ac:spMkLst>
            <pc:docMk/>
            <pc:sldMk cId="1986419314" sldId="269"/>
            <ac:spMk id="14" creationId="{0CF4D18F-3697-4016-9632-33E48B5DF658}"/>
          </ac:spMkLst>
        </pc:spChg>
        <pc:spChg chg="add del mod">
          <ac:chgData name="Danielle" userId="e2554c37-e717-43a0-ba79-1183ca921ccd" providerId="ADAL" clId="{A98F5BAF-EE85-4FF5-B39D-C393C6CC5115}" dt="2020-05-21T19:32:18.977" v="644"/>
          <ac:spMkLst>
            <pc:docMk/>
            <pc:sldMk cId="1986419314" sldId="269"/>
            <ac:spMk id="16" creationId="{440C0208-0629-4658-881E-4D608DFEDF6B}"/>
          </ac:spMkLst>
        </pc:spChg>
        <pc:spChg chg="add del mod">
          <ac:chgData name="Danielle" userId="e2554c37-e717-43a0-ba79-1183ca921ccd" providerId="ADAL" clId="{A98F5BAF-EE85-4FF5-B39D-C393C6CC5115}" dt="2020-05-21T19:32:18.724" v="643"/>
          <ac:spMkLst>
            <pc:docMk/>
            <pc:sldMk cId="1986419314" sldId="269"/>
            <ac:spMk id="17" creationId="{477DFB6B-86E3-416B-887D-22C3ACD91F34}"/>
          </ac:spMkLst>
        </pc:spChg>
        <pc:spChg chg="add mod ord">
          <ac:chgData name="Danielle" userId="e2554c37-e717-43a0-ba79-1183ca921ccd" providerId="ADAL" clId="{A98F5BAF-EE85-4FF5-B39D-C393C6CC5115}" dt="2020-05-21T19:45:13.391" v="956" actId="171"/>
          <ac:spMkLst>
            <pc:docMk/>
            <pc:sldMk cId="1986419314" sldId="269"/>
            <ac:spMk id="18" creationId="{09AC5142-9C71-469F-809A-71C642780A09}"/>
          </ac:spMkLst>
        </pc:spChg>
        <pc:spChg chg="add mod ord">
          <ac:chgData name="Danielle" userId="e2554c37-e717-43a0-ba79-1183ca921ccd" providerId="ADAL" clId="{A98F5BAF-EE85-4FF5-B39D-C393C6CC5115}" dt="2020-05-21T19:44:50.668" v="943" actId="171"/>
          <ac:spMkLst>
            <pc:docMk/>
            <pc:sldMk cId="1986419314" sldId="269"/>
            <ac:spMk id="19" creationId="{DB81C83B-6090-46ED-86F8-0551878978FF}"/>
          </ac:spMkLst>
        </pc:spChg>
        <pc:spChg chg="add mod ord">
          <ac:chgData name="Danielle" userId="e2554c37-e717-43a0-ba79-1183ca921ccd" providerId="ADAL" clId="{A98F5BAF-EE85-4FF5-B39D-C393C6CC5115}" dt="2020-05-21T19:44:18.783" v="925" actId="171"/>
          <ac:spMkLst>
            <pc:docMk/>
            <pc:sldMk cId="1986419314" sldId="269"/>
            <ac:spMk id="20" creationId="{3F383CBE-3B3C-4AF5-92CC-762B73B1D537}"/>
          </ac:spMkLst>
        </pc:spChg>
        <pc:spChg chg="add mod ord">
          <ac:chgData name="Danielle" userId="e2554c37-e717-43a0-ba79-1183ca921ccd" providerId="ADAL" clId="{A98F5BAF-EE85-4FF5-B39D-C393C6CC5115}" dt="2020-05-21T19:44:05.257" v="907" actId="171"/>
          <ac:spMkLst>
            <pc:docMk/>
            <pc:sldMk cId="1986419314" sldId="269"/>
            <ac:spMk id="21" creationId="{74401C83-1A0A-49E9-A634-D63E5D922151}"/>
          </ac:spMkLst>
        </pc:spChg>
        <pc:spChg chg="add mod">
          <ac:chgData name="Danielle" userId="e2554c37-e717-43a0-ba79-1183ca921ccd" providerId="ADAL" clId="{A98F5BAF-EE85-4FF5-B39D-C393C6CC5115}" dt="2020-05-21T19:34:57.605" v="680" actId="1076"/>
          <ac:spMkLst>
            <pc:docMk/>
            <pc:sldMk cId="1986419314" sldId="269"/>
            <ac:spMk id="22" creationId="{A328799B-0ED8-492D-8C62-28FBA85D7883}"/>
          </ac:spMkLst>
        </pc:spChg>
        <pc:spChg chg="add mod">
          <ac:chgData name="Danielle" userId="e2554c37-e717-43a0-ba79-1183ca921ccd" providerId="ADAL" clId="{A98F5BAF-EE85-4FF5-B39D-C393C6CC5115}" dt="2020-05-21T19:44:37.726" v="933" actId="1036"/>
          <ac:spMkLst>
            <pc:docMk/>
            <pc:sldMk cId="1986419314" sldId="269"/>
            <ac:spMk id="23" creationId="{71928120-740C-430E-9E0B-C57411986383}"/>
          </ac:spMkLst>
        </pc:spChg>
        <pc:spChg chg="add mod">
          <ac:chgData name="Danielle" userId="e2554c37-e717-43a0-ba79-1183ca921ccd" providerId="ADAL" clId="{A98F5BAF-EE85-4FF5-B39D-C393C6CC5115}" dt="2020-05-21T19:45:35.045" v="962" actId="1037"/>
          <ac:spMkLst>
            <pc:docMk/>
            <pc:sldMk cId="1986419314" sldId="269"/>
            <ac:spMk id="24" creationId="{FF45799D-B6B0-4E17-B239-6DB423BE4595}"/>
          </ac:spMkLst>
        </pc:spChg>
        <pc:spChg chg="add mod">
          <ac:chgData name="Danielle" userId="e2554c37-e717-43a0-ba79-1183ca921ccd" providerId="ADAL" clId="{A98F5BAF-EE85-4FF5-B39D-C393C6CC5115}" dt="2020-05-21T19:35:06.104" v="682" actId="1076"/>
          <ac:spMkLst>
            <pc:docMk/>
            <pc:sldMk cId="1986419314" sldId="269"/>
            <ac:spMk id="25" creationId="{CE376229-F44E-42D3-A463-4E1024914772}"/>
          </ac:spMkLst>
        </pc:spChg>
        <pc:spChg chg="add mod">
          <ac:chgData name="Danielle" userId="e2554c37-e717-43a0-ba79-1183ca921ccd" providerId="ADAL" clId="{A98F5BAF-EE85-4FF5-B39D-C393C6CC5115}" dt="2020-05-21T19:44:22.182" v="930" actId="1038"/>
          <ac:spMkLst>
            <pc:docMk/>
            <pc:sldMk cId="1986419314" sldId="269"/>
            <ac:spMk id="26" creationId="{BF48F143-D411-4894-BE5A-2141C10D0985}"/>
          </ac:spMkLst>
        </pc:spChg>
        <pc:spChg chg="add mod">
          <ac:chgData name="Danielle" userId="e2554c37-e717-43a0-ba79-1183ca921ccd" providerId="ADAL" clId="{A98F5BAF-EE85-4FF5-B39D-C393C6CC5115}" dt="2020-05-21T19:38:33.990" v="799"/>
          <ac:spMkLst>
            <pc:docMk/>
            <pc:sldMk cId="1986419314" sldId="269"/>
            <ac:spMk id="27" creationId="{8B0CA504-B398-4198-996D-E3C7E1BE81F1}"/>
          </ac:spMkLst>
        </pc:spChg>
        <pc:grpChg chg="add mod">
          <ac:chgData name="Danielle" userId="e2554c37-e717-43a0-ba79-1183ca921ccd" providerId="ADAL" clId="{A98F5BAF-EE85-4FF5-B39D-C393C6CC5115}" dt="2020-05-21T19:34:02.782" v="671" actId="1076"/>
          <ac:grpSpMkLst>
            <pc:docMk/>
            <pc:sldMk cId="1986419314" sldId="269"/>
            <ac:grpSpMk id="9" creationId="{6605D830-DA02-438F-B870-120B77B22E4B}"/>
          </ac:grpSpMkLst>
        </pc:grpChg>
        <pc:cxnChg chg="add del mod">
          <ac:chgData name="Danielle" userId="e2554c37-e717-43a0-ba79-1183ca921ccd" providerId="ADAL" clId="{A98F5BAF-EE85-4FF5-B39D-C393C6CC5115}" dt="2020-05-21T19:33:59.034" v="670" actId="164"/>
          <ac:cxnSpMkLst>
            <pc:docMk/>
            <pc:sldMk cId="1986419314" sldId="269"/>
            <ac:cxnSpMk id="3" creationId="{0F5E4E44-3822-4179-A823-BC86ED0CE7A0}"/>
          </ac:cxnSpMkLst>
        </pc:cxnChg>
        <pc:cxnChg chg="add del mod">
          <ac:chgData name="Danielle" userId="e2554c37-e717-43a0-ba79-1183ca921ccd" providerId="ADAL" clId="{A98F5BAF-EE85-4FF5-B39D-C393C6CC5115}" dt="2020-05-21T19:33:59.034" v="670" actId="164"/>
          <ac:cxnSpMkLst>
            <pc:docMk/>
            <pc:sldMk cId="1986419314" sldId="269"/>
            <ac:cxnSpMk id="5" creationId="{B693CE5E-6245-41E0-99DA-97A56C828825}"/>
          </ac:cxnSpMkLst>
        </pc:cxnChg>
        <pc:cxnChg chg="add del mod">
          <ac:chgData name="Danielle" userId="e2554c37-e717-43a0-ba79-1183ca921ccd" providerId="ADAL" clId="{A98F5BAF-EE85-4FF5-B39D-C393C6CC5115}" dt="2020-05-21T19:33:59.034" v="670" actId="164"/>
          <ac:cxnSpMkLst>
            <pc:docMk/>
            <pc:sldMk cId="1986419314" sldId="269"/>
            <ac:cxnSpMk id="8" creationId="{D49FFCDE-9CEB-4B68-A468-9AE546ECD7E1}"/>
          </ac:cxnSpMkLst>
        </pc:cxnChg>
        <pc:cxnChg chg="add del mod">
          <ac:chgData name="Danielle" userId="e2554c37-e717-43a0-ba79-1183ca921ccd" providerId="ADAL" clId="{A98F5BAF-EE85-4FF5-B39D-C393C6CC5115}" dt="2020-05-21T19:33:59.034" v="670" actId="164"/>
          <ac:cxnSpMkLst>
            <pc:docMk/>
            <pc:sldMk cId="1986419314" sldId="269"/>
            <ac:cxnSpMk id="13" creationId="{E2FB0DAB-7011-45C4-8F1E-027ED33782C1}"/>
          </ac:cxnSpMkLst>
        </pc:cxnChg>
        <pc:cxnChg chg="add del mod">
          <ac:chgData name="Danielle" userId="e2554c37-e717-43a0-ba79-1183ca921ccd" providerId="ADAL" clId="{A98F5BAF-EE85-4FF5-B39D-C393C6CC5115}" dt="2020-05-21T19:33:59.034" v="670" actId="164"/>
          <ac:cxnSpMkLst>
            <pc:docMk/>
            <pc:sldMk cId="1986419314" sldId="269"/>
            <ac:cxnSpMk id="15" creationId="{4B4B9017-991F-428C-B714-D594AC359FFB}"/>
          </ac:cxnSpMkLst>
        </pc:cxnChg>
        <pc:cxnChg chg="add del mod">
          <ac:chgData name="Danielle" userId="e2554c37-e717-43a0-ba79-1183ca921ccd" providerId="ADAL" clId="{A98F5BAF-EE85-4FF5-B39D-C393C6CC5115}" dt="2020-05-21T19:30:10.205" v="630"/>
          <ac:cxnSpMkLst>
            <pc:docMk/>
            <pc:sldMk cId="1986419314" sldId="269"/>
            <ac:cxnSpMk id="16" creationId="{2F11C67A-3AB4-47FA-BAC2-BCE34FCBEB27}"/>
          </ac:cxnSpMkLst>
        </pc:cxnChg>
        <pc:cxnChg chg="add del mod">
          <ac:chgData name="Danielle" userId="e2554c37-e717-43a0-ba79-1183ca921ccd" providerId="ADAL" clId="{A98F5BAF-EE85-4FF5-B39D-C393C6CC5115}" dt="2020-05-21T19:30:10.205" v="630"/>
          <ac:cxnSpMkLst>
            <pc:docMk/>
            <pc:sldMk cId="1986419314" sldId="269"/>
            <ac:cxnSpMk id="17" creationId="{FCB49109-7AE0-470C-B558-A2D461EA86FF}"/>
          </ac:cxnSpMkLst>
        </pc:cxnChg>
        <pc:cxnChg chg="add del mod">
          <ac:chgData name="Danielle" userId="e2554c37-e717-43a0-ba79-1183ca921ccd" providerId="ADAL" clId="{A98F5BAF-EE85-4FF5-B39D-C393C6CC5115}" dt="2020-05-21T19:30:10.205" v="630"/>
          <ac:cxnSpMkLst>
            <pc:docMk/>
            <pc:sldMk cId="1986419314" sldId="269"/>
            <ac:cxnSpMk id="18" creationId="{CE112A73-C138-49FB-B12B-77E346C601A8}"/>
          </ac:cxnSpMkLst>
        </pc:cxnChg>
        <pc:cxnChg chg="add del mod">
          <ac:chgData name="Danielle" userId="e2554c37-e717-43a0-ba79-1183ca921ccd" providerId="ADAL" clId="{A98F5BAF-EE85-4FF5-B39D-C393C6CC5115}" dt="2020-05-21T19:30:10.205" v="630"/>
          <ac:cxnSpMkLst>
            <pc:docMk/>
            <pc:sldMk cId="1986419314" sldId="269"/>
            <ac:cxnSpMk id="19" creationId="{B8D55EB5-E857-417F-B748-46D67F4F2F6C}"/>
          </ac:cxnSpMkLst>
        </pc:cxnChg>
        <pc:cxnChg chg="add del mod">
          <ac:chgData name="Danielle" userId="e2554c37-e717-43a0-ba79-1183ca921ccd" providerId="ADAL" clId="{A98F5BAF-EE85-4FF5-B39D-C393C6CC5115}" dt="2020-05-21T19:30:10.205" v="630"/>
          <ac:cxnSpMkLst>
            <pc:docMk/>
            <pc:sldMk cId="1986419314" sldId="269"/>
            <ac:cxnSpMk id="20" creationId="{DE76A225-1E7B-4893-B784-2FD122AB8F3C}"/>
          </ac:cxnSpMkLst>
        </pc:cxnChg>
      </pc:sldChg>
      <pc:sldMasterChg chg="modSp modSldLayout">
        <pc:chgData name="Danielle" userId="e2554c37-e717-43a0-ba79-1183ca921ccd" providerId="ADAL" clId="{A98F5BAF-EE85-4FF5-B39D-C393C6CC5115}" dt="2020-05-21T14:22:19.407" v="61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A98F5BAF-EE85-4FF5-B39D-C393C6CC5115}" dt="2020-05-21T14:22:13.345" v="60" actId="2711"/>
          <ac:spMkLst>
            <pc:docMk/>
            <pc:sldMasterMk cId="3484405657" sldId="2147483648"/>
            <ac:spMk id="10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4:22:13.345" v="60" actId="2711"/>
          <ac:spMkLst>
            <pc:docMk/>
            <pc:sldMasterMk cId="3484405657" sldId="2147483648"/>
            <ac:spMk id="18" creationId="{00000000-0000-0000-0000-000000000000}"/>
          </ac:spMkLst>
        </pc:spChg>
        <pc:picChg chg="mod">
          <ac:chgData name="Danielle" userId="e2554c37-e717-43a0-ba79-1183ca921ccd" providerId="ADAL" clId="{A98F5BAF-EE85-4FF5-B39D-C393C6CC5115}" dt="2020-05-21T14:22:13.345" v="60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13.345" v="60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13.345" v="60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13.345" v="60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13.345" v="60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A98F5BAF-EE85-4FF5-B39D-C393C6CC5115}" dt="2020-05-21T14:22:19.407" v="61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A98F5BAF-EE85-4FF5-B39D-C393C6CC5115}" dt="2020-05-21T14:22:19.407" v="61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delSldLayout modSldLayout">
        <pc:chgData name="Danielle" userId="e2554c37-e717-43a0-ba79-1183ca921ccd" providerId="ADAL" clId="{A98F5BAF-EE85-4FF5-B39D-C393C6CC5115}" dt="2020-05-21T14:23:10.598" v="77" actId="269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A98F5BAF-EE85-4FF5-B39D-C393C6CC5115}" dt="2020-05-21T14:22:24.743" v="62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4:22:24.743" v="62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4:22:24.743" v="62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4:22:24.743" v="62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A98F5BAF-EE85-4FF5-B39D-C393C6CC5115}" dt="2020-05-21T14:22:24.743" v="62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A98F5BAF-EE85-4FF5-B39D-C393C6CC5115}" dt="2020-05-21T14:22:24.743" v="62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24.743" v="62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24.743" v="62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24.743" v="62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24.743" v="62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24.743" v="62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A98F5BAF-EE85-4FF5-B39D-C393C6CC5115}" dt="2020-05-21T14:22:24.743" v="62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A98F5BAF-EE85-4FF5-B39D-C393C6CC5115}" dt="2020-05-21T14:22:52.728" v="70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A98F5BAF-EE85-4FF5-B39D-C393C6CC5115}" dt="2020-05-21T14:22:46.119" v="65" actId="2711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A98F5BAF-EE85-4FF5-B39D-C393C6CC5115}" dt="2020-05-21T14:22:46.119" v="65" actId="2711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A98F5BAF-EE85-4FF5-B39D-C393C6CC5115}" dt="2020-05-21T14:22:52.728" v="70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A98F5BAF-EE85-4FF5-B39D-C393C6CC5115}" dt="2020-05-21T14:22:49.766" v="68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A98F5BAF-EE85-4FF5-B39D-C393C6CC5115}" dt="2020-05-21T14:22:43.960" v="64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A98F5BAF-EE85-4FF5-B39D-C393C6CC5115}" dt="2020-05-21T14:22:43.960" v="64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A98F5BAF-EE85-4FF5-B39D-C393C6CC5115}" dt="2020-05-21T14:22:43.960" v="64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A98F5BAF-EE85-4FF5-B39D-C393C6CC5115}" dt="2020-05-21T14:22:43.960" v="64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A98F5BAF-EE85-4FF5-B39D-C393C6CC5115}" dt="2020-05-21T14:22:43.960" v="64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A98F5BAF-EE85-4FF5-B39D-C393C6CC5115}" dt="2020-05-21T14:22:58.774" v="73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A98F5BAF-EE85-4FF5-B39D-C393C6CC5115}" dt="2020-05-21T14:22:58.774" v="73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A98F5BAF-EE85-4FF5-B39D-C393C6CC5115}" dt="2020-05-21T14:22:58.774" v="73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A98F5BAF-EE85-4FF5-B39D-C393C6CC5115}" dt="2020-05-21T14:22:35.656" v="63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A98F5BAF-EE85-4FF5-B39D-C393C6CC5115}" dt="2020-05-21T14:22:35.656" v="63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A98F5BAF-EE85-4FF5-B39D-C393C6CC5115}" dt="2020-05-21T14:23:04.717" v="74" actId="478"/>
          <pc:sldLayoutMkLst>
            <pc:docMk/>
            <pc:sldMasterMk cId="2492940549" sldId="2147483650"/>
            <pc:sldLayoutMk cId="3859514792" sldId="2147483667"/>
          </pc:sldLayoutMkLst>
          <pc:spChg chg="del">
            <ac:chgData name="Danielle" userId="e2554c37-e717-43a0-ba79-1183ca921ccd" providerId="ADAL" clId="{A98F5BAF-EE85-4FF5-B39D-C393C6CC5115}" dt="2020-05-21T14:23:04.717" v="74" actId="478"/>
            <ac:spMkLst>
              <pc:docMk/>
              <pc:sldMasterMk cId="2492940549" sldId="2147483650"/>
              <pc:sldLayoutMk cId="3859514792" sldId="2147483667"/>
              <ac:spMk id="2" creationId="{00000000-0000-0000-0000-000000000000}"/>
            </ac:spMkLst>
          </pc:spChg>
          <pc:spChg chg="del">
            <ac:chgData name="Danielle" userId="e2554c37-e717-43a0-ba79-1183ca921ccd" providerId="ADAL" clId="{A98F5BAF-EE85-4FF5-B39D-C393C6CC5115}" dt="2020-05-21T14:23:04.717" v="74" actId="478"/>
            <ac:spMkLst>
              <pc:docMk/>
              <pc:sldMasterMk cId="2492940549" sldId="2147483650"/>
              <pc:sldLayoutMk cId="3859514792" sldId="2147483667"/>
              <ac:spMk id="3" creationId="{00000000-0000-0000-0000-000000000000}"/>
            </ac:spMkLst>
          </pc:spChg>
          <pc:spChg chg="del">
            <ac:chgData name="Danielle" userId="e2554c37-e717-43a0-ba79-1183ca921ccd" providerId="ADAL" clId="{A98F5BAF-EE85-4FF5-B39D-C393C6CC5115}" dt="2020-05-21T14:23:04.717" v="74" actId="478"/>
            <ac:spMkLst>
              <pc:docMk/>
              <pc:sldMasterMk cId="2492940549" sldId="2147483650"/>
              <pc:sldLayoutMk cId="3859514792" sldId="2147483667"/>
              <ac:spMk id="4" creationId="{00000000-0000-0000-0000-000000000000}"/>
            </ac:spMkLst>
          </pc:spChg>
        </pc:sldLayoutChg>
        <pc:sldLayoutChg chg="del">
          <pc:chgData name="Danielle" userId="e2554c37-e717-43a0-ba79-1183ca921ccd" providerId="ADAL" clId="{A98F5BAF-EE85-4FF5-B39D-C393C6CC5115}" dt="2020-05-21T14:23:07.394" v="75" actId="2696"/>
          <pc:sldLayoutMkLst>
            <pc:docMk/>
            <pc:sldMasterMk cId="2492940549" sldId="2147483650"/>
            <pc:sldLayoutMk cId="468654024" sldId="2147483668"/>
          </pc:sldLayoutMkLst>
        </pc:sldLayoutChg>
        <pc:sldLayoutChg chg="del">
          <pc:chgData name="Danielle" userId="e2554c37-e717-43a0-ba79-1183ca921ccd" providerId="ADAL" clId="{A98F5BAF-EE85-4FF5-B39D-C393C6CC5115}" dt="2020-05-21T14:23:09.434" v="76" actId="2696"/>
          <pc:sldLayoutMkLst>
            <pc:docMk/>
            <pc:sldMasterMk cId="2492940549" sldId="2147483650"/>
            <pc:sldLayoutMk cId="4277193179" sldId="2147483669"/>
          </pc:sldLayoutMkLst>
        </pc:sldLayoutChg>
        <pc:sldLayoutChg chg="del">
          <pc:chgData name="Danielle" userId="e2554c37-e717-43a0-ba79-1183ca921ccd" providerId="ADAL" clId="{A98F5BAF-EE85-4FF5-B39D-C393C6CC5115}" dt="2020-05-21T14:23:10.598" v="77" actId="2696"/>
          <pc:sldLayoutMkLst>
            <pc:docMk/>
            <pc:sldMasterMk cId="2492940549" sldId="2147483650"/>
            <pc:sldLayoutMk cId="3634723556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31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51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36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21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051720" y="244305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Interior and Exterior Angles of Polygons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21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0" y="244305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Interior and Exterior Angles of Polygons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36821" y="5949281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Degrees, angles, 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reason, right angle, interior, exterior, sum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calculate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exterior angles of polygons.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calculate interior angles of polygons.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solve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problems involving interior and exterior angles of polygons.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C6A69D5-97E5-4741-8759-58187AA82BA5}"/>
              </a:ext>
            </a:extLst>
          </p:cNvPr>
          <p:cNvGrpSpPr/>
          <p:nvPr/>
        </p:nvGrpSpPr>
        <p:grpSpPr>
          <a:xfrm>
            <a:off x="323528" y="1890289"/>
            <a:ext cx="3381146" cy="2772626"/>
            <a:chOff x="486224" y="1751235"/>
            <a:chExt cx="2762876" cy="2265629"/>
          </a:xfrm>
        </p:grpSpPr>
        <p:sp>
          <p:nvSpPr>
            <p:cNvPr id="44" name="Arc 63"/>
            <p:cNvSpPr>
              <a:spLocks/>
            </p:cNvSpPr>
            <p:nvPr/>
          </p:nvSpPr>
          <p:spPr bwMode="auto">
            <a:xfrm>
              <a:off x="1871339" y="2893433"/>
              <a:ext cx="217009" cy="203964"/>
            </a:xfrm>
            <a:custGeom>
              <a:avLst/>
              <a:gdLst>
                <a:gd name="T0" fmla="*/ 2147483647 w 21600"/>
                <a:gd name="T1" fmla="*/ 0 h 19035"/>
                <a:gd name="T2" fmla="*/ 2147483647 w 21600"/>
                <a:gd name="T3" fmla="*/ 2147483647 h 19035"/>
                <a:gd name="T4" fmla="*/ 0 w 21600"/>
                <a:gd name="T5" fmla="*/ 242948903 h 19035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035"/>
                <a:gd name="T11" fmla="*/ 21600 w 21600"/>
                <a:gd name="T12" fmla="*/ 19035 h 190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035" fill="none" extrusionOk="0">
                  <a:moveTo>
                    <a:pt x="21596" y="-1"/>
                  </a:moveTo>
                  <a:cubicBezTo>
                    <a:pt x="21598" y="133"/>
                    <a:pt x="21600" y="266"/>
                    <a:pt x="21600" y="400"/>
                  </a:cubicBezTo>
                  <a:cubicBezTo>
                    <a:pt x="21600" y="8066"/>
                    <a:pt x="17536" y="15158"/>
                    <a:pt x="10922" y="19035"/>
                  </a:cubicBezTo>
                </a:path>
                <a:path w="21600" h="19035" stroke="0" extrusionOk="0">
                  <a:moveTo>
                    <a:pt x="21596" y="-1"/>
                  </a:moveTo>
                  <a:cubicBezTo>
                    <a:pt x="21598" y="133"/>
                    <a:pt x="21600" y="266"/>
                    <a:pt x="21600" y="400"/>
                  </a:cubicBezTo>
                  <a:cubicBezTo>
                    <a:pt x="21600" y="8066"/>
                    <a:pt x="17536" y="15158"/>
                    <a:pt x="10922" y="19035"/>
                  </a:cubicBezTo>
                  <a:lnTo>
                    <a:pt x="0" y="400"/>
                  </a:lnTo>
                  <a:close/>
                </a:path>
              </a:pathLst>
            </a:custGeom>
            <a:noFill/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Arc 55"/>
            <p:cNvSpPr>
              <a:spLocks/>
            </p:cNvSpPr>
            <p:nvPr/>
          </p:nvSpPr>
          <p:spPr bwMode="auto">
            <a:xfrm>
              <a:off x="2680080" y="2895804"/>
              <a:ext cx="198035" cy="180247"/>
            </a:xfrm>
            <a:custGeom>
              <a:avLst/>
              <a:gdLst>
                <a:gd name="T0" fmla="*/ 2147483647 w 21599"/>
                <a:gd name="T1" fmla="*/ 2147483647 h 18467"/>
                <a:gd name="T2" fmla="*/ 0 w 21599"/>
                <a:gd name="T3" fmla="*/ 77713829 h 18467"/>
                <a:gd name="T4" fmla="*/ 2147483647 w 21599"/>
                <a:gd name="T5" fmla="*/ 0 h 18467"/>
                <a:gd name="T6" fmla="*/ 0 60000 65536"/>
                <a:gd name="T7" fmla="*/ 0 60000 65536"/>
                <a:gd name="T8" fmla="*/ 0 60000 65536"/>
                <a:gd name="T9" fmla="*/ 0 w 21599"/>
                <a:gd name="T10" fmla="*/ 0 h 18467"/>
                <a:gd name="T11" fmla="*/ 21599 w 21599"/>
                <a:gd name="T12" fmla="*/ 18467 h 184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99" h="18467" fill="none" extrusionOk="0">
                  <a:moveTo>
                    <a:pt x="10394" y="18467"/>
                  </a:moveTo>
                  <a:cubicBezTo>
                    <a:pt x="4002" y="14588"/>
                    <a:pt x="70" y="7680"/>
                    <a:pt x="-1" y="204"/>
                  </a:cubicBezTo>
                </a:path>
                <a:path w="21599" h="18467" stroke="0" extrusionOk="0">
                  <a:moveTo>
                    <a:pt x="10394" y="18467"/>
                  </a:moveTo>
                  <a:cubicBezTo>
                    <a:pt x="4002" y="14588"/>
                    <a:pt x="70" y="7680"/>
                    <a:pt x="-1" y="204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Arc 33"/>
            <p:cNvSpPr>
              <a:spLocks/>
            </p:cNvSpPr>
            <p:nvPr/>
          </p:nvSpPr>
          <p:spPr bwMode="auto">
            <a:xfrm>
              <a:off x="838474" y="2720301"/>
              <a:ext cx="371167" cy="174318"/>
            </a:xfrm>
            <a:custGeom>
              <a:avLst/>
              <a:gdLst>
                <a:gd name="T0" fmla="*/ 2147483647 w 21600"/>
                <a:gd name="T1" fmla="*/ 0 h 13203"/>
                <a:gd name="T2" fmla="*/ 2147483647 w 21600"/>
                <a:gd name="T3" fmla="*/ 2147483647 h 13203"/>
                <a:gd name="T4" fmla="*/ 0 w 21600"/>
                <a:gd name="T5" fmla="*/ 2147483647 h 13203"/>
                <a:gd name="T6" fmla="*/ 0 60000 65536"/>
                <a:gd name="T7" fmla="*/ 0 60000 65536"/>
                <a:gd name="T8" fmla="*/ 0 60000 65536"/>
                <a:gd name="T9" fmla="*/ 0 w 21600"/>
                <a:gd name="T10" fmla="*/ 0 h 13203"/>
                <a:gd name="T11" fmla="*/ 21600 w 21600"/>
                <a:gd name="T12" fmla="*/ 13203 h 13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3203" fill="none" extrusionOk="0">
                  <a:moveTo>
                    <a:pt x="17233" y="0"/>
                  </a:moveTo>
                  <a:cubicBezTo>
                    <a:pt x="20066" y="3750"/>
                    <a:pt x="21600" y="8321"/>
                    <a:pt x="21600" y="13022"/>
                  </a:cubicBezTo>
                  <a:cubicBezTo>
                    <a:pt x="21600" y="13082"/>
                    <a:pt x="21599" y="13142"/>
                    <a:pt x="21599" y="13203"/>
                  </a:cubicBezTo>
                </a:path>
                <a:path w="21600" h="13203" stroke="0" extrusionOk="0">
                  <a:moveTo>
                    <a:pt x="17233" y="0"/>
                  </a:moveTo>
                  <a:cubicBezTo>
                    <a:pt x="20066" y="3750"/>
                    <a:pt x="21600" y="8321"/>
                    <a:pt x="21600" y="13022"/>
                  </a:cubicBezTo>
                  <a:cubicBezTo>
                    <a:pt x="21600" y="13082"/>
                    <a:pt x="21599" y="13142"/>
                    <a:pt x="21599" y="13203"/>
                  </a:cubicBezTo>
                  <a:lnTo>
                    <a:pt x="0" y="13022"/>
                  </a:lnTo>
                  <a:close/>
                </a:path>
              </a:pathLst>
            </a:custGeom>
            <a:noFill/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Arc 28"/>
            <p:cNvSpPr>
              <a:spLocks/>
            </p:cNvSpPr>
            <p:nvPr/>
          </p:nvSpPr>
          <p:spPr bwMode="auto">
            <a:xfrm>
              <a:off x="840846" y="2664566"/>
              <a:ext cx="243097" cy="224124"/>
            </a:xfrm>
            <a:custGeom>
              <a:avLst/>
              <a:gdLst>
                <a:gd name="T0" fmla="*/ 2147483647 w 17956"/>
                <a:gd name="T1" fmla="*/ 0 h 19322"/>
                <a:gd name="T2" fmla="*/ 2147483647 w 17956"/>
                <a:gd name="T3" fmla="*/ 2147483647 h 19322"/>
                <a:gd name="T4" fmla="*/ 0 w 17956"/>
                <a:gd name="T5" fmla="*/ 2147483647 h 19322"/>
                <a:gd name="T6" fmla="*/ 0 60000 65536"/>
                <a:gd name="T7" fmla="*/ 0 60000 65536"/>
                <a:gd name="T8" fmla="*/ 0 60000 65536"/>
                <a:gd name="T9" fmla="*/ 0 w 17956"/>
                <a:gd name="T10" fmla="*/ 0 h 19322"/>
                <a:gd name="T11" fmla="*/ 17956 w 17956"/>
                <a:gd name="T12" fmla="*/ 19322 h 193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956" h="19322" fill="none" extrusionOk="0">
                  <a:moveTo>
                    <a:pt x="9655" y="-1"/>
                  </a:moveTo>
                  <a:cubicBezTo>
                    <a:pt x="13010" y="1676"/>
                    <a:pt x="15871" y="4198"/>
                    <a:pt x="17956" y="7316"/>
                  </a:cubicBezTo>
                </a:path>
                <a:path w="17956" h="19322" stroke="0" extrusionOk="0">
                  <a:moveTo>
                    <a:pt x="9655" y="-1"/>
                  </a:moveTo>
                  <a:cubicBezTo>
                    <a:pt x="13010" y="1676"/>
                    <a:pt x="15871" y="4198"/>
                    <a:pt x="17956" y="7316"/>
                  </a:cubicBezTo>
                  <a:lnTo>
                    <a:pt x="0" y="19322"/>
                  </a:lnTo>
                  <a:close/>
                </a:path>
              </a:pathLst>
            </a:custGeom>
            <a:noFill/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Arc 20"/>
            <p:cNvSpPr>
              <a:spLocks/>
            </p:cNvSpPr>
            <p:nvPr/>
          </p:nvSpPr>
          <p:spPr bwMode="auto">
            <a:xfrm>
              <a:off x="2680081" y="2717929"/>
              <a:ext cx="198035" cy="176690"/>
            </a:xfrm>
            <a:custGeom>
              <a:avLst/>
              <a:gdLst>
                <a:gd name="T0" fmla="*/ 0 w 21600"/>
                <a:gd name="T1" fmla="*/ 2147483647 h 18149"/>
                <a:gd name="T2" fmla="*/ 2147483647 w 21600"/>
                <a:gd name="T3" fmla="*/ 0 h 18149"/>
                <a:gd name="T4" fmla="*/ 2147483647 w 21600"/>
                <a:gd name="T5" fmla="*/ 2147483647 h 18149"/>
                <a:gd name="T6" fmla="*/ 0 60000 65536"/>
                <a:gd name="T7" fmla="*/ 0 60000 65536"/>
                <a:gd name="T8" fmla="*/ 0 60000 65536"/>
                <a:gd name="T9" fmla="*/ 0 w 21600"/>
                <a:gd name="T10" fmla="*/ 0 h 18149"/>
                <a:gd name="T11" fmla="*/ 21600 w 21600"/>
                <a:gd name="T12" fmla="*/ 18149 h 181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8149" fill="none" extrusionOk="0">
                  <a:moveTo>
                    <a:pt x="0" y="18006"/>
                  </a:moveTo>
                  <a:cubicBezTo>
                    <a:pt x="48" y="10720"/>
                    <a:pt x="3766" y="3950"/>
                    <a:pt x="9887" y="-1"/>
                  </a:cubicBezTo>
                </a:path>
                <a:path w="21600" h="18149" stroke="0" extrusionOk="0">
                  <a:moveTo>
                    <a:pt x="0" y="18006"/>
                  </a:moveTo>
                  <a:cubicBezTo>
                    <a:pt x="48" y="10720"/>
                    <a:pt x="3766" y="3950"/>
                    <a:pt x="9887" y="-1"/>
                  </a:cubicBezTo>
                  <a:lnTo>
                    <a:pt x="21600" y="18149"/>
                  </a:lnTo>
                  <a:close/>
                </a:path>
              </a:pathLst>
            </a:custGeom>
            <a:noFill/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Arc 4"/>
            <p:cNvSpPr>
              <a:spLocks/>
            </p:cNvSpPr>
            <p:nvPr/>
          </p:nvSpPr>
          <p:spPr bwMode="auto">
            <a:xfrm>
              <a:off x="1254703" y="2024214"/>
              <a:ext cx="277486" cy="173132"/>
            </a:xfrm>
            <a:custGeom>
              <a:avLst/>
              <a:gdLst>
                <a:gd name="T0" fmla="*/ 2147483647 w 32625"/>
                <a:gd name="T1" fmla="*/ 25175552 h 21600"/>
                <a:gd name="T2" fmla="*/ 0 w 32625"/>
                <a:gd name="T3" fmla="*/ 2147483647 h 21600"/>
                <a:gd name="T4" fmla="*/ 2110143824 w 3262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625"/>
                <a:gd name="T10" fmla="*/ 0 h 21600"/>
                <a:gd name="T11" fmla="*/ 32625 w 3262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625" h="21600" fill="none" extrusionOk="0">
                  <a:moveTo>
                    <a:pt x="32625" y="177"/>
                  </a:moveTo>
                  <a:cubicBezTo>
                    <a:pt x="32528" y="12036"/>
                    <a:pt x="22886" y="21599"/>
                    <a:pt x="11026" y="21600"/>
                  </a:cubicBezTo>
                  <a:cubicBezTo>
                    <a:pt x="7145" y="21600"/>
                    <a:pt x="3336" y="20554"/>
                    <a:pt x="0" y="18573"/>
                  </a:cubicBezTo>
                </a:path>
                <a:path w="32625" h="21600" stroke="0" extrusionOk="0">
                  <a:moveTo>
                    <a:pt x="32625" y="177"/>
                  </a:moveTo>
                  <a:cubicBezTo>
                    <a:pt x="32528" y="12036"/>
                    <a:pt x="22886" y="21599"/>
                    <a:pt x="11026" y="21600"/>
                  </a:cubicBezTo>
                  <a:cubicBezTo>
                    <a:pt x="7145" y="21600"/>
                    <a:pt x="3336" y="20554"/>
                    <a:pt x="0" y="18573"/>
                  </a:cubicBezTo>
                  <a:lnTo>
                    <a:pt x="11026" y="0"/>
                  </a:lnTo>
                  <a:close/>
                </a:path>
              </a:pathLst>
            </a:custGeom>
            <a:noFill/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187624" y="2128568"/>
                  <a:ext cx="69253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120°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61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87624" y="2128568"/>
                  <a:ext cx="692530" cy="33855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147046" y="2572072"/>
                  <a:ext cx="69253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60°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64" name="Text 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47046" y="2572072"/>
                  <a:ext cx="692530" cy="33855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893615" y="2355951"/>
                  <a:ext cx="69253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30°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67" name="Text 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93615" y="2355951"/>
                  <a:ext cx="692530" cy="33855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123858" y="2581473"/>
                  <a:ext cx="69253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30°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0" name="Text 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23858" y="2581473"/>
                  <a:ext cx="692530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2" name="AutoShape 10"/>
            <p:cNvSpPr>
              <a:spLocks noChangeArrowheads="1"/>
            </p:cNvSpPr>
            <p:nvPr/>
          </p:nvSpPr>
          <p:spPr bwMode="auto">
            <a:xfrm>
              <a:off x="832545" y="2009983"/>
              <a:ext cx="2049129" cy="1771643"/>
            </a:xfrm>
            <a:prstGeom prst="hexagon">
              <a:avLst>
                <a:gd name="adj" fmla="val 28916"/>
                <a:gd name="vf" fmla="val 11547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Line 11"/>
            <p:cNvSpPr>
              <a:spLocks noChangeShapeType="1"/>
            </p:cNvSpPr>
            <p:nvPr/>
          </p:nvSpPr>
          <p:spPr bwMode="auto">
            <a:xfrm flipV="1">
              <a:off x="832545" y="2012355"/>
              <a:ext cx="1535661" cy="88700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Line 12"/>
            <p:cNvSpPr>
              <a:spLocks noChangeShapeType="1"/>
            </p:cNvSpPr>
            <p:nvPr/>
          </p:nvSpPr>
          <p:spPr bwMode="auto">
            <a:xfrm>
              <a:off x="831359" y="2894619"/>
              <a:ext cx="205624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282770" y="1751235"/>
                  <a:ext cx="361552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ts val="896"/>
                    </a:spcBef>
                    <a:spcAft>
                      <a:spcPts val="224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5" name="Text 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82770" y="1751235"/>
                  <a:ext cx="361552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86224" y="2753180"/>
                  <a:ext cx="361552" cy="3392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ts val="896"/>
                    </a:spcBef>
                    <a:spcAft>
                      <a:spcPts val="224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6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6224" y="2753180"/>
                  <a:ext cx="361552" cy="33929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42518" y="1754888"/>
                  <a:ext cx="362248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ts val="896"/>
                    </a:spcBef>
                    <a:spcAft>
                      <a:spcPts val="224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42518" y="1754888"/>
                  <a:ext cx="362248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887548" y="2715915"/>
                  <a:ext cx="361552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ts val="896"/>
                    </a:spcBef>
                    <a:spcAft>
                      <a:spcPts val="224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8" name="Text 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7548" y="2715915"/>
                  <a:ext cx="361552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394579" y="3652546"/>
                  <a:ext cx="332684" cy="364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ts val="896"/>
                    </a:spcBef>
                    <a:spcAft>
                      <a:spcPts val="224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9" name="Text 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94579" y="3652546"/>
                  <a:ext cx="332684" cy="36431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962394" y="3648338"/>
                  <a:ext cx="361552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ts val="896"/>
                    </a:spcBef>
                    <a:spcAft>
                      <a:spcPts val="224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0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2394" y="3648338"/>
                  <a:ext cx="361552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" name="Line 41"/>
            <p:cNvSpPr>
              <a:spLocks noChangeShapeType="1"/>
            </p:cNvSpPr>
            <p:nvPr/>
          </p:nvSpPr>
          <p:spPr bwMode="auto">
            <a:xfrm>
              <a:off x="1868968" y="2892247"/>
              <a:ext cx="498052" cy="88226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592483" y="2898390"/>
                  <a:ext cx="331034" cy="3608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ts val="896"/>
                    </a:spcBef>
                    <a:spcAft>
                      <a:spcPts val="224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𝑂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2" name="Text 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92483" y="2898390"/>
                  <a:ext cx="331034" cy="36087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6" name="Line 51"/>
            <p:cNvSpPr>
              <a:spLocks noChangeShapeType="1"/>
            </p:cNvSpPr>
            <p:nvPr/>
          </p:nvSpPr>
          <p:spPr bwMode="auto">
            <a:xfrm>
              <a:off x="2217604" y="2102478"/>
              <a:ext cx="97239" cy="15653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Line 52"/>
            <p:cNvSpPr>
              <a:spLocks noChangeShapeType="1"/>
            </p:cNvSpPr>
            <p:nvPr/>
          </p:nvSpPr>
          <p:spPr bwMode="auto">
            <a:xfrm flipV="1">
              <a:off x="2310099" y="2170072"/>
              <a:ext cx="151787" cy="877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2214656" y="2928120"/>
                  <a:ext cx="69253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60°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90" name="Text 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14656" y="2928120"/>
                  <a:ext cx="692530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887616" y="2925625"/>
                  <a:ext cx="69253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60°</m:t>
                        </m:r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92" name="Text 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887616" y="2925625"/>
                  <a:ext cx="692530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3" name="Rectangle 92"/>
          <p:cNvSpPr/>
          <p:nvPr/>
        </p:nvSpPr>
        <p:spPr>
          <a:xfrm>
            <a:off x="251520" y="1164557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  <a:endParaRPr lang="en-GB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7D5D8F-5F4C-4CF4-9953-D9A716B5EB9D}"/>
                  </a:ext>
                </a:extLst>
              </p:cNvPr>
              <p:cNvSpPr txBox="1"/>
              <p:nvPr/>
            </p:nvSpPr>
            <p:spPr>
              <a:xfrm>
                <a:off x="3848100" y="1920512"/>
                <a:ext cx="490036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𝐴𝐵𝐶𝐷𝐸𝐹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is a regular hexagon with centre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No, I haven’t given you the answers…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Use what you know about angle notation to write down the values of the below.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7D5D8F-5F4C-4CF4-9953-D9A716B5E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100" y="1920512"/>
                <a:ext cx="4900364" cy="1754326"/>
              </a:xfrm>
              <a:prstGeom prst="rect">
                <a:avLst/>
              </a:prstGeom>
              <a:blipFill>
                <a:blip r:embed="rId15"/>
                <a:stretch>
                  <a:fillRect l="-995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FBB61283-4E9D-4FA5-9D1C-E43BDDFC5CBD}"/>
                  </a:ext>
                </a:extLst>
              </p:cNvPr>
              <p:cNvSpPr txBox="1"/>
              <p:nvPr/>
            </p:nvSpPr>
            <p:spPr>
              <a:xfrm>
                <a:off x="3867370" y="3950743"/>
                <a:ext cx="1802189" cy="2086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acc>
                      <m:accPr>
                        <m:chr m:val="̂"/>
                        <m:ctrlP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</m:acc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acc>
                      <m:accPr>
                        <m:chr m:val="̂"/>
                        <m:ctrlP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</m:acc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acc>
                      <m:accPr>
                        <m:chr m:val="̂"/>
                        <m:ctrlPr>
                          <a:rPr lang="en-GB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</m:acc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acc>
                      <m:accPr>
                        <m:chr m:val="̂"/>
                        <m:ctrlPr>
                          <a:rPr lang="en-GB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</m:acc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FBB61283-4E9D-4FA5-9D1C-E43BDDFC5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370" y="3950743"/>
                <a:ext cx="1802189" cy="208679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9DE044D-1C86-44AC-8C15-3EEE4A743C9A}"/>
                  </a:ext>
                </a:extLst>
              </p:cNvPr>
              <p:cNvSpPr txBox="1"/>
              <p:nvPr/>
            </p:nvSpPr>
            <p:spPr>
              <a:xfrm>
                <a:off x="6188654" y="3950743"/>
                <a:ext cx="1802189" cy="1501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acc>
                      <m:accPr>
                        <m:chr m:val="̂"/>
                        <m:ctrlP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</m:acc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acc>
                      <m:accPr>
                        <m:chr m:val="̂"/>
                        <m:ctrlP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</m:acc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acc>
                      <m:accPr>
                        <m:chr m:val="̂"/>
                        <m:ctrlPr>
                          <a:rPr lang="en-GB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𝑂</m:t>
                        </m:r>
                      </m:e>
                    </m:acc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9DE044D-1C86-44AC-8C15-3EEE4A743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654" y="3950743"/>
                <a:ext cx="1802189" cy="1501630"/>
              </a:xfrm>
              <a:prstGeom prst="rect">
                <a:avLst/>
              </a:prstGeom>
              <a:blipFill>
                <a:blip r:embed="rId17"/>
                <a:stretch>
                  <a:fillRect t="-16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E79F2C3-9A5D-4FE9-B419-33DAEEBEB79E}"/>
                  </a:ext>
                </a:extLst>
              </p:cNvPr>
              <p:cNvSpPr txBox="1"/>
              <p:nvPr/>
            </p:nvSpPr>
            <p:spPr>
              <a:xfrm>
                <a:off x="4702307" y="3979930"/>
                <a:ext cx="865434" cy="2057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E79F2C3-9A5D-4FE9-B419-33DAEEBEB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307" y="3979930"/>
                <a:ext cx="865434" cy="205761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07E97A4-1643-4A3A-B48F-13C60000243F}"/>
                  </a:ext>
                </a:extLst>
              </p:cNvPr>
              <p:cNvSpPr txBox="1"/>
              <p:nvPr/>
            </p:nvSpPr>
            <p:spPr>
              <a:xfrm>
                <a:off x="7075468" y="3986892"/>
                <a:ext cx="86543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07E97A4-1643-4A3A-B48F-13C600002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5468" y="3986892"/>
                <a:ext cx="865434" cy="147732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605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046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44528ED-296E-46B6-BEE3-6806BC754ABA}"/>
                  </a:ext>
                </a:extLst>
              </p:cNvPr>
              <p:cNvSpPr/>
              <p:nvPr/>
            </p:nvSpPr>
            <p:spPr>
              <a:xfrm>
                <a:off x="2123737" y="1124744"/>
                <a:ext cx="6768739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quadrilateral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has </a:t>
                </a: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sides.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It can be split into </a:t>
                </a: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triangles.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 sum of the interior angles of a </a:t>
                </a: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quadrilateral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180°=360°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44528ED-296E-46B6-BEE3-6806BC754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37" y="1124744"/>
                <a:ext cx="6768739" cy="1754326"/>
              </a:xfrm>
              <a:prstGeom prst="rect">
                <a:avLst/>
              </a:prstGeom>
              <a:blipFill>
                <a:blip r:embed="rId2"/>
                <a:stretch>
                  <a:fillRect l="-720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C1C7DA-C2BF-49C5-ACF4-C25F918075C0}"/>
              </a:ext>
            </a:extLst>
          </p:cNvPr>
          <p:cNvCxnSpPr/>
          <p:nvPr/>
        </p:nvCxnSpPr>
        <p:spPr>
          <a:xfrm flipV="1">
            <a:off x="6238127" y="1659417"/>
            <a:ext cx="1728192" cy="147500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F269950-DD26-41CB-9E13-1313798696D4}"/>
              </a:ext>
            </a:extLst>
          </p:cNvPr>
          <p:cNvGrpSpPr/>
          <p:nvPr/>
        </p:nvGrpSpPr>
        <p:grpSpPr>
          <a:xfrm>
            <a:off x="5914091" y="1335381"/>
            <a:ext cx="2808312" cy="2378326"/>
            <a:chOff x="6120172" y="1664804"/>
            <a:chExt cx="2808312" cy="237832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4518EE0-3196-49D4-B331-C8149F3215CE}"/>
                </a:ext>
              </a:extLst>
            </p:cNvPr>
            <p:cNvCxnSpPr/>
            <p:nvPr/>
          </p:nvCxnSpPr>
          <p:spPr>
            <a:xfrm flipV="1">
              <a:off x="6660232" y="1988840"/>
              <a:ext cx="1512168" cy="21602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7B423C2-2F4C-4F91-811B-9B5D1F615D72}"/>
                </a:ext>
              </a:extLst>
            </p:cNvPr>
            <p:cNvCxnSpPr/>
            <p:nvPr/>
          </p:nvCxnSpPr>
          <p:spPr>
            <a:xfrm flipH="1">
              <a:off x="6444208" y="2204864"/>
              <a:ext cx="216024" cy="125898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A006B4-EAD0-45B8-9C64-B37AE86C4579}"/>
                </a:ext>
              </a:extLst>
            </p:cNvPr>
            <p:cNvCxnSpPr/>
            <p:nvPr/>
          </p:nvCxnSpPr>
          <p:spPr>
            <a:xfrm>
              <a:off x="6444208" y="3463846"/>
              <a:ext cx="2160240" cy="2531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690172C-504C-475F-8254-205843B353D1}"/>
                </a:ext>
              </a:extLst>
            </p:cNvPr>
            <p:cNvCxnSpPr>
              <a:cxnSpLocks/>
            </p:cNvCxnSpPr>
            <p:nvPr/>
          </p:nvCxnSpPr>
          <p:spPr>
            <a:xfrm>
              <a:off x="8172400" y="1988840"/>
              <a:ext cx="432048" cy="172819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621018AE-8BE9-4CD7-9E5F-E701B22E9D56}"/>
                </a:ext>
              </a:extLst>
            </p:cNvPr>
            <p:cNvSpPr/>
            <p:nvPr/>
          </p:nvSpPr>
          <p:spPr>
            <a:xfrm>
              <a:off x="6120172" y="3139810"/>
              <a:ext cx="648072" cy="648072"/>
            </a:xfrm>
            <a:prstGeom prst="arc">
              <a:avLst>
                <a:gd name="adj1" fmla="val 16860633"/>
                <a:gd name="adj2" fmla="val 311818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Arc 48">
              <a:extLst>
                <a:ext uri="{FF2B5EF4-FFF2-40B4-BE49-F238E27FC236}">
                  <a16:creationId xmlns:a16="http://schemas.microsoft.com/office/drawing/2014/main" id="{D8EF399F-D287-4C0A-A5DF-C6D60DE8B5E9}"/>
                </a:ext>
              </a:extLst>
            </p:cNvPr>
            <p:cNvSpPr/>
            <p:nvPr/>
          </p:nvSpPr>
          <p:spPr>
            <a:xfrm>
              <a:off x="6336196" y="1880828"/>
              <a:ext cx="648072" cy="648072"/>
            </a:xfrm>
            <a:prstGeom prst="arc">
              <a:avLst>
                <a:gd name="adj1" fmla="val 21004052"/>
                <a:gd name="adj2" fmla="val 6072125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Arc 49">
              <a:extLst>
                <a:ext uri="{FF2B5EF4-FFF2-40B4-BE49-F238E27FC236}">
                  <a16:creationId xmlns:a16="http://schemas.microsoft.com/office/drawing/2014/main" id="{4EDD6B7E-9F73-404B-A5AA-82C777D9B55A}"/>
                </a:ext>
              </a:extLst>
            </p:cNvPr>
            <p:cNvSpPr/>
            <p:nvPr/>
          </p:nvSpPr>
          <p:spPr>
            <a:xfrm>
              <a:off x="7848364" y="1664804"/>
              <a:ext cx="648072" cy="648072"/>
            </a:xfrm>
            <a:prstGeom prst="arc">
              <a:avLst>
                <a:gd name="adj1" fmla="val 4597007"/>
                <a:gd name="adj2" fmla="val 10280393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Arc 50">
              <a:extLst>
                <a:ext uri="{FF2B5EF4-FFF2-40B4-BE49-F238E27FC236}">
                  <a16:creationId xmlns:a16="http://schemas.microsoft.com/office/drawing/2014/main" id="{1C1068E8-4819-4495-B67E-CF906D03E0F7}"/>
                </a:ext>
              </a:extLst>
            </p:cNvPr>
            <p:cNvSpPr/>
            <p:nvPr/>
          </p:nvSpPr>
          <p:spPr>
            <a:xfrm>
              <a:off x="8280412" y="3395058"/>
              <a:ext cx="648072" cy="648072"/>
            </a:xfrm>
            <a:prstGeom prst="arc">
              <a:avLst>
                <a:gd name="adj1" fmla="val 11311301"/>
                <a:gd name="adj2" fmla="val 15405526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5805EA4-0CFB-413E-8E03-FDFBC6D62872}"/>
              </a:ext>
            </a:extLst>
          </p:cNvPr>
          <p:cNvGrpSpPr/>
          <p:nvPr/>
        </p:nvGrpSpPr>
        <p:grpSpPr>
          <a:xfrm>
            <a:off x="2586696" y="2996952"/>
            <a:ext cx="2808312" cy="2378326"/>
            <a:chOff x="6120172" y="1664804"/>
            <a:chExt cx="2808312" cy="2378326"/>
          </a:xfrm>
        </p:grpSpPr>
        <p:sp>
          <p:nvSpPr>
            <p:cNvPr id="60" name="Arc 59">
              <a:extLst>
                <a:ext uri="{FF2B5EF4-FFF2-40B4-BE49-F238E27FC236}">
                  <a16:creationId xmlns:a16="http://schemas.microsoft.com/office/drawing/2014/main" id="{C31C9A5D-2E82-45F6-91BA-1704E3DC6ACA}"/>
                </a:ext>
              </a:extLst>
            </p:cNvPr>
            <p:cNvSpPr/>
            <p:nvPr/>
          </p:nvSpPr>
          <p:spPr>
            <a:xfrm>
              <a:off x="8280412" y="3395058"/>
              <a:ext cx="648072" cy="648072"/>
            </a:xfrm>
            <a:prstGeom prst="arc">
              <a:avLst>
                <a:gd name="adj1" fmla="val 11311301"/>
                <a:gd name="adj2" fmla="val 15405526"/>
              </a:avLst>
            </a:prstGeom>
            <a:solidFill>
              <a:schemeClr val="accent4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9" name="Arc 58">
              <a:extLst>
                <a:ext uri="{FF2B5EF4-FFF2-40B4-BE49-F238E27FC236}">
                  <a16:creationId xmlns:a16="http://schemas.microsoft.com/office/drawing/2014/main" id="{A24332DA-14F5-44A1-930E-B607904E7510}"/>
                </a:ext>
              </a:extLst>
            </p:cNvPr>
            <p:cNvSpPr/>
            <p:nvPr/>
          </p:nvSpPr>
          <p:spPr>
            <a:xfrm>
              <a:off x="7848364" y="1664804"/>
              <a:ext cx="648072" cy="618813"/>
            </a:xfrm>
            <a:prstGeom prst="arc">
              <a:avLst>
                <a:gd name="adj1" fmla="val 4597007"/>
                <a:gd name="adj2" fmla="val 10280393"/>
              </a:avLst>
            </a:prstGeom>
            <a:solidFill>
              <a:schemeClr val="accent5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Arc 56">
              <a:extLst>
                <a:ext uri="{FF2B5EF4-FFF2-40B4-BE49-F238E27FC236}">
                  <a16:creationId xmlns:a16="http://schemas.microsoft.com/office/drawing/2014/main" id="{AAC5D367-8B67-43FF-AE9C-353642011DA0}"/>
                </a:ext>
              </a:extLst>
            </p:cNvPr>
            <p:cNvSpPr/>
            <p:nvPr/>
          </p:nvSpPr>
          <p:spPr>
            <a:xfrm>
              <a:off x="6120172" y="3139810"/>
              <a:ext cx="648072" cy="648072"/>
            </a:xfrm>
            <a:prstGeom prst="arc">
              <a:avLst>
                <a:gd name="adj1" fmla="val 16860633"/>
                <a:gd name="adj2" fmla="val 311818"/>
              </a:avLst>
            </a:prstGeom>
            <a:solidFill>
              <a:schemeClr val="accent3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Arc 57">
              <a:extLst>
                <a:ext uri="{FF2B5EF4-FFF2-40B4-BE49-F238E27FC236}">
                  <a16:creationId xmlns:a16="http://schemas.microsoft.com/office/drawing/2014/main" id="{5F171294-7470-4F68-8213-07706E1D408C}"/>
                </a:ext>
              </a:extLst>
            </p:cNvPr>
            <p:cNvSpPr/>
            <p:nvPr/>
          </p:nvSpPr>
          <p:spPr>
            <a:xfrm>
              <a:off x="6336196" y="1880828"/>
              <a:ext cx="633751" cy="648072"/>
            </a:xfrm>
            <a:prstGeom prst="arc">
              <a:avLst>
                <a:gd name="adj1" fmla="val 21004052"/>
                <a:gd name="adj2" fmla="val 6072125"/>
              </a:avLst>
            </a:prstGeom>
            <a:solidFill>
              <a:schemeClr val="accent6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E18AF4F-C837-49DD-ADFB-8B7EC8ADCF7A}"/>
                </a:ext>
              </a:extLst>
            </p:cNvPr>
            <p:cNvCxnSpPr/>
            <p:nvPr/>
          </p:nvCxnSpPr>
          <p:spPr>
            <a:xfrm flipV="1">
              <a:off x="6660232" y="1988840"/>
              <a:ext cx="1512168" cy="21602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D53F52C-0E7D-4324-B515-C28C50458D42}"/>
                </a:ext>
              </a:extLst>
            </p:cNvPr>
            <p:cNvCxnSpPr/>
            <p:nvPr/>
          </p:nvCxnSpPr>
          <p:spPr>
            <a:xfrm flipH="1">
              <a:off x="6444208" y="2204864"/>
              <a:ext cx="216024" cy="125898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7BA2339-DC27-45A8-A831-F5F96B761B9E}"/>
                </a:ext>
              </a:extLst>
            </p:cNvPr>
            <p:cNvCxnSpPr/>
            <p:nvPr/>
          </p:nvCxnSpPr>
          <p:spPr>
            <a:xfrm>
              <a:off x="6444208" y="3463846"/>
              <a:ext cx="2160240" cy="2531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0801029-B11E-4624-8D78-035EEBD33BD2}"/>
                </a:ext>
              </a:extLst>
            </p:cNvPr>
            <p:cNvCxnSpPr>
              <a:cxnSpLocks/>
            </p:cNvCxnSpPr>
            <p:nvPr/>
          </p:nvCxnSpPr>
          <p:spPr>
            <a:xfrm>
              <a:off x="8172400" y="1988840"/>
              <a:ext cx="432048" cy="172819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841C41B-500E-4EC6-A661-0E0935BA1FB6}"/>
                  </a:ext>
                </a:extLst>
              </p:cNvPr>
              <p:cNvSpPr txBox="1"/>
              <p:nvPr/>
            </p:nvSpPr>
            <p:spPr>
              <a:xfrm>
                <a:off x="3388238" y="359972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841C41B-500E-4EC6-A661-0E0935BA1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238" y="3599728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591A767-37B5-4538-ADC2-6A4BA003CE9A}"/>
                  </a:ext>
                </a:extLst>
              </p:cNvPr>
              <p:cNvSpPr txBox="1"/>
              <p:nvPr/>
            </p:nvSpPr>
            <p:spPr>
              <a:xfrm>
                <a:off x="4112448" y="3495783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591A767-37B5-4538-ADC2-6A4BA003C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448" y="3495783"/>
                <a:ext cx="360040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FE89B8BB-B173-4387-8C73-B2D5B03CEDDB}"/>
                  </a:ext>
                </a:extLst>
              </p:cNvPr>
              <p:cNvSpPr txBox="1"/>
              <p:nvPr/>
            </p:nvSpPr>
            <p:spPr>
              <a:xfrm>
                <a:off x="3162760" y="435581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FE89B8BB-B173-4387-8C73-B2D5B03CE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760" y="4355812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920849-6DDD-4683-9539-799B6873103E}"/>
                  </a:ext>
                </a:extLst>
              </p:cNvPr>
              <p:cNvSpPr txBox="1"/>
              <p:nvPr/>
            </p:nvSpPr>
            <p:spPr>
              <a:xfrm>
                <a:off x="4480662" y="4527503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920849-6DDD-4683-9539-799B687310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662" y="4527503"/>
                <a:ext cx="36004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5233BDA-6D60-4063-8FA5-E1F8C394B85B}"/>
                  </a:ext>
                </a:extLst>
              </p:cNvPr>
              <p:cNvSpPr txBox="1"/>
              <p:nvPr/>
            </p:nvSpPr>
            <p:spPr>
              <a:xfrm>
                <a:off x="5436096" y="4293096"/>
                <a:ext cx="28803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=360°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5233BDA-6D60-4063-8FA5-E1F8C394B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293096"/>
                <a:ext cx="2880320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09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1" grpId="0"/>
      <p:bldP spid="62" grpId="0"/>
      <p:bldP spid="6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44528ED-296E-46B6-BEE3-6806BC754ABA}"/>
                  </a:ext>
                </a:extLst>
              </p:cNvPr>
              <p:cNvSpPr/>
              <p:nvPr/>
            </p:nvSpPr>
            <p:spPr>
              <a:xfrm>
                <a:off x="2123737" y="1124744"/>
                <a:ext cx="6768739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pentagon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has </a:t>
                </a: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sides.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It can be split into </a:t>
                </a: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 triangles.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 sum of the interior angles of a </a:t>
                </a: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pentagon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180°=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54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44528ED-296E-46B6-BEE3-6806BC754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37" y="1124744"/>
                <a:ext cx="6768739" cy="1754326"/>
              </a:xfrm>
              <a:prstGeom prst="rect">
                <a:avLst/>
              </a:prstGeom>
              <a:blipFill>
                <a:blip r:embed="rId2"/>
                <a:stretch>
                  <a:fillRect l="-720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C1C7DA-C2BF-49C5-ACF4-C25F918075C0}"/>
              </a:ext>
            </a:extLst>
          </p:cNvPr>
          <p:cNvCxnSpPr>
            <a:cxnSpLocks/>
          </p:cNvCxnSpPr>
          <p:nvPr/>
        </p:nvCxnSpPr>
        <p:spPr>
          <a:xfrm flipV="1">
            <a:off x="5870573" y="1335053"/>
            <a:ext cx="1232520" cy="164117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841C41B-500E-4EC6-A661-0E0935BA1FB6}"/>
                  </a:ext>
                </a:extLst>
              </p:cNvPr>
              <p:cNvSpPr txBox="1"/>
              <p:nvPr/>
            </p:nvSpPr>
            <p:spPr>
              <a:xfrm>
                <a:off x="3153087" y="3720561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841C41B-500E-4EC6-A661-0E0935BA1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087" y="3720561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591A767-37B5-4538-ADC2-6A4BA003CE9A}"/>
                  </a:ext>
                </a:extLst>
              </p:cNvPr>
              <p:cNvSpPr txBox="1"/>
              <p:nvPr/>
            </p:nvSpPr>
            <p:spPr>
              <a:xfrm>
                <a:off x="4767265" y="393080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591A767-37B5-4538-ADC2-6A4BA003C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265" y="3930805"/>
                <a:ext cx="3600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FE89B8BB-B173-4387-8C73-B2D5B03CEDDB}"/>
                  </a:ext>
                </a:extLst>
              </p:cNvPr>
              <p:cNvSpPr txBox="1"/>
              <p:nvPr/>
            </p:nvSpPr>
            <p:spPr>
              <a:xfrm>
                <a:off x="3044361" y="445760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FE89B8BB-B173-4387-8C73-B2D5B03CE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361" y="4457609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920849-6DDD-4683-9539-799B6873103E}"/>
                  </a:ext>
                </a:extLst>
              </p:cNvPr>
              <p:cNvSpPr txBox="1"/>
              <p:nvPr/>
            </p:nvSpPr>
            <p:spPr>
              <a:xfrm>
                <a:off x="4152995" y="4695813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920849-6DDD-4683-9539-799B687310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995" y="4695813"/>
                <a:ext cx="36004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5233BDA-6D60-4063-8FA5-E1F8C394B85B}"/>
                  </a:ext>
                </a:extLst>
              </p:cNvPr>
              <p:cNvSpPr txBox="1"/>
              <p:nvPr/>
            </p:nvSpPr>
            <p:spPr>
              <a:xfrm>
                <a:off x="5694957" y="4377387"/>
                <a:ext cx="28803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=540°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5233BDA-6D60-4063-8FA5-E1F8C394B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957" y="4377387"/>
                <a:ext cx="288032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43C9A7E-0789-4E6B-A0EC-B378216CE1FA}"/>
              </a:ext>
            </a:extLst>
          </p:cNvPr>
          <p:cNvCxnSpPr>
            <a:cxnSpLocks/>
          </p:cNvCxnSpPr>
          <p:nvPr/>
        </p:nvCxnSpPr>
        <p:spPr>
          <a:xfrm flipV="1">
            <a:off x="5897074" y="2114408"/>
            <a:ext cx="2704710" cy="86182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BD3682C-F4B9-4766-A437-19BF5881E1B8}"/>
              </a:ext>
            </a:extLst>
          </p:cNvPr>
          <p:cNvGrpSpPr/>
          <p:nvPr/>
        </p:nvGrpSpPr>
        <p:grpSpPr>
          <a:xfrm>
            <a:off x="5539024" y="1052736"/>
            <a:ext cx="3360289" cy="2731658"/>
            <a:chOff x="5539024" y="1052736"/>
            <a:chExt cx="3360289" cy="2731658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4518EE0-3196-49D4-B331-C8149F3215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86597" y="1340768"/>
              <a:ext cx="1016496" cy="39829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7B423C2-2F4C-4F91-811B-9B5D1F615D72}"/>
                </a:ext>
              </a:extLst>
            </p:cNvPr>
            <p:cNvCxnSpPr/>
            <p:nvPr/>
          </p:nvCxnSpPr>
          <p:spPr>
            <a:xfrm flipH="1">
              <a:off x="5870573" y="1739065"/>
              <a:ext cx="216024" cy="125898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A006B4-EAD0-45B8-9C64-B37AE86C4579}"/>
                </a:ext>
              </a:extLst>
            </p:cNvPr>
            <p:cNvCxnSpPr>
              <a:cxnSpLocks/>
            </p:cNvCxnSpPr>
            <p:nvPr/>
          </p:nvCxnSpPr>
          <p:spPr>
            <a:xfrm>
              <a:off x="5870573" y="2998047"/>
              <a:ext cx="1728192" cy="49773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690172C-504C-475F-8254-205843B353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98765" y="2128130"/>
              <a:ext cx="1003019" cy="136267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621018AE-8BE9-4CD7-9E5F-E701B22E9D56}"/>
                </a:ext>
              </a:extLst>
            </p:cNvPr>
            <p:cNvSpPr/>
            <p:nvPr/>
          </p:nvSpPr>
          <p:spPr>
            <a:xfrm>
              <a:off x="5539024" y="2673104"/>
              <a:ext cx="648072" cy="648072"/>
            </a:xfrm>
            <a:prstGeom prst="arc">
              <a:avLst>
                <a:gd name="adj1" fmla="val 16860633"/>
                <a:gd name="adj2" fmla="val 818673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Arc 48">
              <a:extLst>
                <a:ext uri="{FF2B5EF4-FFF2-40B4-BE49-F238E27FC236}">
                  <a16:creationId xmlns:a16="http://schemas.microsoft.com/office/drawing/2014/main" id="{D8EF399F-D287-4C0A-A5DF-C6D60DE8B5E9}"/>
                </a:ext>
              </a:extLst>
            </p:cNvPr>
            <p:cNvSpPr/>
            <p:nvPr/>
          </p:nvSpPr>
          <p:spPr>
            <a:xfrm>
              <a:off x="5762561" y="1415029"/>
              <a:ext cx="648072" cy="648072"/>
            </a:xfrm>
            <a:prstGeom prst="arc">
              <a:avLst>
                <a:gd name="adj1" fmla="val 20251069"/>
                <a:gd name="adj2" fmla="val 6072125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Arc 49">
              <a:extLst>
                <a:ext uri="{FF2B5EF4-FFF2-40B4-BE49-F238E27FC236}">
                  <a16:creationId xmlns:a16="http://schemas.microsoft.com/office/drawing/2014/main" id="{4EDD6B7E-9F73-404B-A5AA-82C777D9B55A}"/>
                </a:ext>
              </a:extLst>
            </p:cNvPr>
            <p:cNvSpPr/>
            <p:nvPr/>
          </p:nvSpPr>
          <p:spPr>
            <a:xfrm>
              <a:off x="6779057" y="1052736"/>
              <a:ext cx="648072" cy="648072"/>
            </a:xfrm>
            <a:prstGeom prst="arc">
              <a:avLst>
                <a:gd name="adj1" fmla="val 1376179"/>
                <a:gd name="adj2" fmla="val 9895700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Arc 50">
              <a:extLst>
                <a:ext uri="{FF2B5EF4-FFF2-40B4-BE49-F238E27FC236}">
                  <a16:creationId xmlns:a16="http://schemas.microsoft.com/office/drawing/2014/main" id="{1C1068E8-4819-4495-B67E-CF906D03E0F7}"/>
                </a:ext>
              </a:extLst>
            </p:cNvPr>
            <p:cNvSpPr/>
            <p:nvPr/>
          </p:nvSpPr>
          <p:spPr>
            <a:xfrm>
              <a:off x="7276931" y="3136322"/>
              <a:ext cx="648072" cy="648072"/>
            </a:xfrm>
            <a:prstGeom prst="arc">
              <a:avLst>
                <a:gd name="adj1" fmla="val 11311301"/>
                <a:gd name="adj2" fmla="val 18519729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Arc 27">
              <a:extLst>
                <a:ext uri="{FF2B5EF4-FFF2-40B4-BE49-F238E27FC236}">
                  <a16:creationId xmlns:a16="http://schemas.microsoft.com/office/drawing/2014/main" id="{D3EF1535-6A42-434A-94A0-F4C1E6C8B751}"/>
                </a:ext>
              </a:extLst>
            </p:cNvPr>
            <p:cNvSpPr/>
            <p:nvPr/>
          </p:nvSpPr>
          <p:spPr>
            <a:xfrm>
              <a:off x="8251241" y="1799120"/>
              <a:ext cx="648072" cy="648072"/>
            </a:xfrm>
            <a:prstGeom prst="arc">
              <a:avLst>
                <a:gd name="adj1" fmla="val 7236443"/>
                <a:gd name="adj2" fmla="val 12619015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591C117-163B-470B-9523-9DA13C3371E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03093" y="1340768"/>
              <a:ext cx="1498691" cy="7823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6ADD88C-7670-4829-900B-78FE16E0EC98}"/>
              </a:ext>
            </a:extLst>
          </p:cNvPr>
          <p:cNvGrpSpPr/>
          <p:nvPr/>
        </p:nvGrpSpPr>
        <p:grpSpPr>
          <a:xfrm>
            <a:off x="2415088" y="2924944"/>
            <a:ext cx="3360289" cy="2808312"/>
            <a:chOff x="5539024" y="1035995"/>
            <a:chExt cx="3360289" cy="2808312"/>
          </a:xfrm>
        </p:grpSpPr>
        <p:sp>
          <p:nvSpPr>
            <p:cNvPr id="64" name="Arc 63">
              <a:extLst>
                <a:ext uri="{FF2B5EF4-FFF2-40B4-BE49-F238E27FC236}">
                  <a16:creationId xmlns:a16="http://schemas.microsoft.com/office/drawing/2014/main" id="{26314BE9-92C5-463D-9529-9F5F86928EBE}"/>
                </a:ext>
              </a:extLst>
            </p:cNvPr>
            <p:cNvSpPr/>
            <p:nvPr/>
          </p:nvSpPr>
          <p:spPr>
            <a:xfrm>
              <a:off x="6779057" y="1035995"/>
              <a:ext cx="648072" cy="648072"/>
            </a:xfrm>
            <a:prstGeom prst="arc">
              <a:avLst>
                <a:gd name="adj1" fmla="val 1376179"/>
                <a:gd name="adj2" fmla="val 9895700"/>
              </a:avLst>
            </a:prstGeom>
            <a:solidFill>
              <a:schemeClr val="accent5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Arc 46">
              <a:extLst>
                <a:ext uri="{FF2B5EF4-FFF2-40B4-BE49-F238E27FC236}">
                  <a16:creationId xmlns:a16="http://schemas.microsoft.com/office/drawing/2014/main" id="{AF0435EB-14D5-4900-AF9A-AB596DD0ECFD}"/>
                </a:ext>
              </a:extLst>
            </p:cNvPr>
            <p:cNvSpPr/>
            <p:nvPr/>
          </p:nvSpPr>
          <p:spPr>
            <a:xfrm>
              <a:off x="5539024" y="2673104"/>
              <a:ext cx="620959" cy="648072"/>
            </a:xfrm>
            <a:prstGeom prst="arc">
              <a:avLst>
                <a:gd name="adj1" fmla="val 16860633"/>
                <a:gd name="adj2" fmla="val 818673"/>
              </a:avLst>
            </a:prstGeom>
            <a:solidFill>
              <a:schemeClr val="accent2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Arc 64">
              <a:extLst>
                <a:ext uri="{FF2B5EF4-FFF2-40B4-BE49-F238E27FC236}">
                  <a16:creationId xmlns:a16="http://schemas.microsoft.com/office/drawing/2014/main" id="{5F0B57D7-112C-4863-ACAF-FE1539DC79DD}"/>
                </a:ext>
              </a:extLst>
            </p:cNvPr>
            <p:cNvSpPr/>
            <p:nvPr/>
          </p:nvSpPr>
          <p:spPr>
            <a:xfrm>
              <a:off x="7276931" y="3196235"/>
              <a:ext cx="648072" cy="648072"/>
            </a:xfrm>
            <a:prstGeom prst="arc">
              <a:avLst>
                <a:gd name="adj1" fmla="val 11890218"/>
                <a:gd name="adj2" fmla="val 18309933"/>
              </a:avLst>
            </a:prstGeom>
            <a:solidFill>
              <a:schemeClr val="accent3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A65E5B9-D03F-498E-B0A9-C74EE9B94D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86597" y="1340768"/>
              <a:ext cx="1016496" cy="39829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039D7CF-2E01-462C-95CB-D7D54B0B000F}"/>
                </a:ext>
              </a:extLst>
            </p:cNvPr>
            <p:cNvCxnSpPr/>
            <p:nvPr/>
          </p:nvCxnSpPr>
          <p:spPr>
            <a:xfrm flipH="1">
              <a:off x="5870573" y="1739065"/>
              <a:ext cx="216024" cy="125898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2EE58C7-2E81-481C-BE5D-326CBF6B1327}"/>
                </a:ext>
              </a:extLst>
            </p:cNvPr>
            <p:cNvCxnSpPr>
              <a:cxnSpLocks/>
            </p:cNvCxnSpPr>
            <p:nvPr/>
          </p:nvCxnSpPr>
          <p:spPr>
            <a:xfrm>
              <a:off x="5870573" y="2998047"/>
              <a:ext cx="1728192" cy="49773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Arc 65">
              <a:extLst>
                <a:ext uri="{FF2B5EF4-FFF2-40B4-BE49-F238E27FC236}">
                  <a16:creationId xmlns:a16="http://schemas.microsoft.com/office/drawing/2014/main" id="{1606575E-0808-443A-BA4C-32E6BEB735A2}"/>
                </a:ext>
              </a:extLst>
            </p:cNvPr>
            <p:cNvSpPr/>
            <p:nvPr/>
          </p:nvSpPr>
          <p:spPr>
            <a:xfrm>
              <a:off x="8251241" y="1799120"/>
              <a:ext cx="648072" cy="648072"/>
            </a:xfrm>
            <a:prstGeom prst="arc">
              <a:avLst>
                <a:gd name="adj1" fmla="val 7236443"/>
                <a:gd name="adj2" fmla="val 12619015"/>
              </a:avLst>
            </a:prstGeom>
            <a:solidFill>
              <a:schemeClr val="accent6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A052568-0BA2-4DCB-B80E-BE52D05954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98765" y="2128130"/>
              <a:ext cx="1003019" cy="136267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Arc 47">
              <a:extLst>
                <a:ext uri="{FF2B5EF4-FFF2-40B4-BE49-F238E27FC236}">
                  <a16:creationId xmlns:a16="http://schemas.microsoft.com/office/drawing/2014/main" id="{858C6D27-1405-4B84-8B3D-27BB67CC982C}"/>
                </a:ext>
              </a:extLst>
            </p:cNvPr>
            <p:cNvSpPr/>
            <p:nvPr/>
          </p:nvSpPr>
          <p:spPr>
            <a:xfrm>
              <a:off x="5805146" y="1415029"/>
              <a:ext cx="594646" cy="648072"/>
            </a:xfrm>
            <a:prstGeom prst="arc">
              <a:avLst>
                <a:gd name="adj1" fmla="val 20251069"/>
                <a:gd name="adj2" fmla="val 6072125"/>
              </a:avLst>
            </a:prstGeom>
            <a:solidFill>
              <a:schemeClr val="accent4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6965E54-9F9F-4951-A3C4-974B24CF509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03093" y="1340768"/>
              <a:ext cx="1498691" cy="7823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7DFE6EA-18FF-40D3-8BCA-829011D20EC6}"/>
                  </a:ext>
                </a:extLst>
              </p:cNvPr>
              <p:cNvSpPr txBox="1"/>
              <p:nvPr/>
            </p:nvSpPr>
            <p:spPr>
              <a:xfrm>
                <a:off x="3868245" y="353589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7DFE6EA-18FF-40D3-8BCA-829011D20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245" y="3535895"/>
                <a:ext cx="36004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784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1" grpId="0"/>
      <p:bldP spid="62" grpId="0"/>
      <p:bldP spid="63" grpId="0"/>
      <p:bldP spid="34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605D830-DA02-438F-B870-120B77B22E4B}"/>
              </a:ext>
            </a:extLst>
          </p:cNvPr>
          <p:cNvGrpSpPr/>
          <p:nvPr/>
        </p:nvGrpSpPr>
        <p:grpSpPr>
          <a:xfrm>
            <a:off x="2555776" y="1484784"/>
            <a:ext cx="2408310" cy="2091069"/>
            <a:chOff x="2883770" y="1373935"/>
            <a:chExt cx="2408310" cy="2091069"/>
          </a:xfrm>
        </p:grpSpPr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F2FB1D9F-CE6D-4308-8058-32BE242EAB3C}"/>
                </a:ext>
              </a:extLst>
            </p:cNvPr>
            <p:cNvSpPr/>
            <p:nvPr/>
          </p:nvSpPr>
          <p:spPr>
            <a:xfrm>
              <a:off x="3392652" y="2816932"/>
              <a:ext cx="630504" cy="648072"/>
            </a:xfrm>
            <a:prstGeom prst="arc">
              <a:avLst>
                <a:gd name="adj1" fmla="val 9690322"/>
                <a:gd name="adj2" fmla="val 14508098"/>
              </a:avLst>
            </a:prstGeom>
            <a:solidFill>
              <a:schemeClr val="accent4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DB81C83B-6090-46ED-86F8-0551878978FF}"/>
                </a:ext>
              </a:extLst>
            </p:cNvPr>
            <p:cNvSpPr/>
            <p:nvPr/>
          </p:nvSpPr>
          <p:spPr>
            <a:xfrm>
              <a:off x="4544780" y="1736812"/>
              <a:ext cx="630504" cy="648072"/>
            </a:xfrm>
            <a:prstGeom prst="arc">
              <a:avLst>
                <a:gd name="adj1" fmla="val 1725547"/>
                <a:gd name="adj2" fmla="val 5135680"/>
              </a:avLst>
            </a:prstGeom>
            <a:solidFill>
              <a:schemeClr val="accent6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3F383CBE-3B3C-4AF5-92CC-762B73B1D537}"/>
                </a:ext>
              </a:extLst>
            </p:cNvPr>
            <p:cNvSpPr/>
            <p:nvPr/>
          </p:nvSpPr>
          <p:spPr>
            <a:xfrm>
              <a:off x="3752692" y="1373935"/>
              <a:ext cx="630504" cy="648072"/>
            </a:xfrm>
            <a:prstGeom prst="arc">
              <a:avLst>
                <a:gd name="adj1" fmla="val 19927410"/>
                <a:gd name="adj2" fmla="val 1559831"/>
              </a:avLst>
            </a:prstGeom>
            <a:solidFill>
              <a:schemeClr val="accent5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09AC5142-9C71-469F-809A-71C642780A09}"/>
                </a:ext>
              </a:extLst>
            </p:cNvPr>
            <p:cNvSpPr/>
            <p:nvPr/>
          </p:nvSpPr>
          <p:spPr>
            <a:xfrm>
              <a:off x="4616788" y="2528900"/>
              <a:ext cx="630504" cy="605475"/>
            </a:xfrm>
            <a:prstGeom prst="arc">
              <a:avLst>
                <a:gd name="adj1" fmla="val 4877973"/>
                <a:gd name="adj2" fmla="val 9858355"/>
              </a:avLst>
            </a:prstGeom>
            <a:solidFill>
              <a:schemeClr val="accent3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74401C83-1A0A-49E9-A634-D63E5D922151}"/>
                </a:ext>
              </a:extLst>
            </p:cNvPr>
            <p:cNvSpPr/>
            <p:nvPr/>
          </p:nvSpPr>
          <p:spPr>
            <a:xfrm>
              <a:off x="2883770" y="1880828"/>
              <a:ext cx="630504" cy="648072"/>
            </a:xfrm>
            <a:prstGeom prst="arc">
              <a:avLst>
                <a:gd name="adj1" fmla="val 14372538"/>
                <a:gd name="adj2" fmla="val 19914770"/>
              </a:avLst>
            </a:prstGeom>
            <a:solidFill>
              <a:schemeClr val="accent2">
                <a:lumMod val="75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F5E4E44-3822-4179-A823-BC86ED0CE7A0}"/>
                </a:ext>
              </a:extLst>
            </p:cNvPr>
            <p:cNvCxnSpPr/>
            <p:nvPr/>
          </p:nvCxnSpPr>
          <p:spPr>
            <a:xfrm flipV="1">
              <a:off x="3203848" y="1412776"/>
              <a:ext cx="1368152" cy="792088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693CE5E-6245-41E0-99DA-97A56C828825}"/>
                </a:ext>
              </a:extLst>
            </p:cNvPr>
            <p:cNvCxnSpPr>
              <a:cxnSpLocks/>
            </p:cNvCxnSpPr>
            <p:nvPr/>
          </p:nvCxnSpPr>
          <p:spPr>
            <a:xfrm>
              <a:off x="4067944" y="1700808"/>
              <a:ext cx="1224136" cy="576064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49FFCDE-9CEB-4B68-A468-9AE546ECD7E1}"/>
                </a:ext>
              </a:extLst>
            </p:cNvPr>
            <p:cNvCxnSpPr>
              <a:cxnSpLocks/>
            </p:cNvCxnSpPr>
            <p:nvPr/>
          </p:nvCxnSpPr>
          <p:spPr>
            <a:xfrm>
              <a:off x="4860032" y="2060848"/>
              <a:ext cx="144016" cy="1296144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2FB0DAB-7011-45C4-8F1E-027ED33782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3848" y="2852936"/>
              <a:ext cx="1728192" cy="432048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B4B9017-991F-428C-B714-D594AC359FF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15816" y="1700808"/>
              <a:ext cx="792088" cy="1440160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328799B-0ED8-492D-8C62-28FBA85D7883}"/>
                  </a:ext>
                </a:extLst>
              </p:cNvPr>
              <p:cNvSpPr txBox="1"/>
              <p:nvPr/>
            </p:nvSpPr>
            <p:spPr>
              <a:xfrm>
                <a:off x="2901452" y="1644993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328799B-0ED8-492D-8C62-28FBA85D7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452" y="1644993"/>
                <a:ext cx="360040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1928120-740C-430E-9E0B-C57411986383}"/>
                  </a:ext>
                </a:extLst>
              </p:cNvPr>
              <p:cNvSpPr txBox="1"/>
              <p:nvPr/>
            </p:nvSpPr>
            <p:spPr>
              <a:xfrm>
                <a:off x="4607859" y="2555612"/>
                <a:ext cx="4010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1928120-740C-430E-9E0B-C57411986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859" y="2555612"/>
                <a:ext cx="40101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F45799D-B6B0-4E17-B239-6DB423BE4595}"/>
                  </a:ext>
                </a:extLst>
              </p:cNvPr>
              <p:cNvSpPr txBox="1"/>
              <p:nvPr/>
            </p:nvSpPr>
            <p:spPr>
              <a:xfrm>
                <a:off x="2555776" y="2856469"/>
                <a:ext cx="4305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F45799D-B6B0-4E17-B239-6DB423BE4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856469"/>
                <a:ext cx="43051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E376229-F44E-42D3-A463-4E1024914772}"/>
                  </a:ext>
                </a:extLst>
              </p:cNvPr>
              <p:cNvSpPr txBox="1"/>
              <p:nvPr/>
            </p:nvSpPr>
            <p:spPr>
              <a:xfrm>
                <a:off x="4036330" y="310846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E376229-F44E-42D3-A463-4E1024914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330" y="3108468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F48F143-D411-4894-BE5A-2141C10D0985}"/>
                  </a:ext>
                </a:extLst>
              </p:cNvPr>
              <p:cNvSpPr txBox="1"/>
              <p:nvPr/>
            </p:nvSpPr>
            <p:spPr>
              <a:xfrm>
                <a:off x="4013033" y="1590987"/>
                <a:ext cx="4149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F48F143-D411-4894-BE5A-2141C10D0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033" y="1590987"/>
                <a:ext cx="414951" cy="369332"/>
              </a:xfrm>
              <a:prstGeom prst="rect">
                <a:avLst/>
              </a:prstGeom>
              <a:blipFill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93B808D-61CA-4710-AB6F-A0533675C52C}"/>
                  </a:ext>
                </a:extLst>
              </p:cNvPr>
              <p:cNvSpPr/>
              <p:nvPr/>
            </p:nvSpPr>
            <p:spPr>
              <a:xfrm>
                <a:off x="5525004" y="1899295"/>
                <a:ext cx="332382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Exterior angles of a polygon add to 360°.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𝒉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b="1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=360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93B808D-61CA-4710-AB6F-A0533675C5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004" y="1899295"/>
                <a:ext cx="3323828" cy="1200329"/>
              </a:xfrm>
              <a:prstGeom prst="rect">
                <a:avLst/>
              </a:prstGeom>
              <a:blipFill>
                <a:blip r:embed="rId7"/>
                <a:stretch>
                  <a:fillRect l="-1465" t="-3061" b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B0CA504-B398-4198-996D-E3C7E1BE81F1}"/>
                  </a:ext>
                </a:extLst>
              </p:cNvPr>
              <p:cNvSpPr txBox="1"/>
              <p:nvPr/>
            </p:nvSpPr>
            <p:spPr>
              <a:xfrm>
                <a:off x="2123728" y="4077072"/>
                <a:ext cx="6768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At each vertex, interior angle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exterior angle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=180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B0CA504-B398-4198-996D-E3C7E1BE81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077072"/>
                <a:ext cx="6768752" cy="369332"/>
              </a:xfrm>
              <a:prstGeom prst="rect">
                <a:avLst/>
              </a:prstGeom>
              <a:blipFill>
                <a:blip r:embed="rId8"/>
                <a:stretch>
                  <a:fillRect l="-720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641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55776" y="4365104"/>
            <a:ext cx="6048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Extension: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Complete the extra questions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1263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95537" y="1196752"/>
            <a:ext cx="83529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1793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0144433"/>
                  </p:ext>
                </p:extLst>
              </p:nvPr>
            </p:nvGraphicFramePr>
            <p:xfrm>
              <a:off x="251520" y="1700809"/>
              <a:ext cx="8640959" cy="4968551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29057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5759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89814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37582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01882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9164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Name of regular polygon</a:t>
                          </a:r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Number of Sides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Size of exterior angle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Sum of all interior angles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Size of interior angle</a:t>
                          </a:r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099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Equilateral triangle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360÷3=120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180=</m:t>
                                </m:r>
                                <m:r>
                                  <a:rPr lang="en-GB" sz="1600" i="1" u="none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u="none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÷3=60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Square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360÷4=90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2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180=</m:t>
                                </m:r>
                                <m:r>
                                  <a:rPr lang="en-GB" sz="1600" i="1" u="none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360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360÷4=90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 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Pentagon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360÷5=72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3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180=</m:t>
                                </m:r>
                                <m:r>
                                  <a:rPr lang="en-GB" sz="1600" i="1" u="none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540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540÷5=108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 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Hexagon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360÷6=60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 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4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180=</m:t>
                                </m:r>
                                <m:r>
                                  <a:rPr lang="en-GB" sz="1600" i="1" u="none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720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720÷6=120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 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Heptagon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360÷7=51.4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5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180=</m:t>
                                </m:r>
                                <m:r>
                                  <a:rPr lang="en-GB" sz="1600" i="1" u="none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900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900÷7=128.6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 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Octagon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360÷8=45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6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180=</m:t>
                                </m:r>
                                <m:r>
                                  <a:rPr lang="en-GB" sz="1600" i="1" u="none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1080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1080÷8=135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 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Nonagon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360÷9=40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7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180=</m:t>
                                </m:r>
                                <m:r>
                                  <a:rPr lang="en-GB" sz="1600" i="1" u="none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1260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1260÷9=140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 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Decagon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360÷10=36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829452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8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180=</m:t>
                                </m:r>
                                <m:r>
                                  <a:rPr lang="en-GB" sz="1600" i="1" u="none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1440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1440÷10=144</m:t>
                                </m:r>
                                <m:r>
                                  <a:rPr lang="en-GB" sz="1600" i="1" dirty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° 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1099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 dirty="0" smtClean="0"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-sided polygon</a:t>
                          </a:r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360÷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  <m:r>
                                  <a:rPr lang="en-GB" sz="1600" i="1" dirty="0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−2)×180°</m:t>
                                </m:r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(</m:t>
                                    </m:r>
                                    <m:r>
                                      <a:rPr lang="en-GB" sz="1600" b="0" i="1" smtClean="0"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𝑛</m:t>
                                    </m:r>
                                    <m:r>
                                      <a:rPr lang="en-GB" sz="1600" b="0" i="1" smtClean="0"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−2)×180°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𝑛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0144433"/>
                  </p:ext>
                </p:extLst>
              </p:nvPr>
            </p:nvGraphicFramePr>
            <p:xfrm>
              <a:off x="251520" y="1700809"/>
              <a:ext cx="8640959" cy="4968551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29057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5759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89814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37582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01882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9164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Name of regular polygon</a:t>
                          </a:r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Number of Sides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Size of exterior angle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Sum of all interior angles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Size of interior angle</a:t>
                          </a:r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099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Equilateral triangle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718" t="-153000" r="-231731" b="-57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974" t="-153000" r="-85385" b="-57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28701" t="-153000" r="-604" b="-57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Square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en-GB" sz="1600" dirty="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718" t="-383333" r="-231731" b="-7696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974" t="-383333" r="-85385" b="-7696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28701" t="-383333" r="-604" b="-7696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Pentagon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718" t="-476119" r="-231731" b="-6582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974" t="-476119" r="-85385" b="-6582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28701" t="-476119" r="-604" b="-6582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Hexagon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718" t="-584848" r="-231731" b="-56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974" t="-584848" r="-85385" b="-56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28701" t="-584848" r="-604" b="-5681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Heptagon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718" t="-684848" r="-231731" b="-46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974" t="-684848" r="-85385" b="-46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28701" t="-684848" r="-604" b="-4681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Octagon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718" t="-773134" r="-231731" b="-361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974" t="-773134" r="-85385" b="-361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28701" t="-773134" r="-604" b="-361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Nonagon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718" t="-886364" r="-231731" b="-2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974" t="-886364" r="-85385" b="-2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28701" t="-886364" r="-604" b="-26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0429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Decagon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en-GB" sz="1600">
                            <a:effectLst/>
                            <a:latin typeface="Arial" panose="020B0604020202020204" pitchFamily="34" charset="0"/>
                            <a:ea typeface="Times New Roman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718" t="-971642" r="-231731" b="-1626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974" t="-971642" r="-85385" b="-1626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28701" t="-971642" r="-604" b="-1626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1099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72" t="-718000" r="-569811" b="-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121" t="-718000" r="-598266" b="-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718" t="-718000" r="-231731" b="-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974" t="-718000" r="-85385" b="-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28701" t="-718000" r="-604" b="-9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1485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BBAB2F-EFFE-4395-9044-8E798FEC6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776" y="4365104"/>
            <a:ext cx="6048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Extension: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Exam question on next slide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154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123728" y="1128426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Extension exam question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182462A-46D5-4DA4-AA22-29D696E1C61E}"/>
              </a:ext>
            </a:extLst>
          </p:cNvPr>
          <p:cNvGrpSpPr/>
          <p:nvPr/>
        </p:nvGrpSpPr>
        <p:grpSpPr>
          <a:xfrm>
            <a:off x="2179742" y="1703576"/>
            <a:ext cx="2940884" cy="3460549"/>
            <a:chOff x="2135172" y="2202560"/>
            <a:chExt cx="2149164" cy="2528929"/>
          </a:xfrm>
        </p:grpSpPr>
        <p:sp>
          <p:nvSpPr>
            <p:cNvPr id="23" name="Hexagon 22"/>
            <p:cNvSpPr/>
            <p:nvPr/>
          </p:nvSpPr>
          <p:spPr bwMode="auto">
            <a:xfrm>
              <a:off x="2398843" y="2340502"/>
              <a:ext cx="1559878" cy="1344722"/>
            </a:xfrm>
            <a:prstGeom prst="hexagon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 sz="1345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729897" y="3685225"/>
              <a:ext cx="884894" cy="88489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 sz="1345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sp>
          <p:nvSpPr>
            <p:cNvPr id="25" name="Pie 24"/>
            <p:cNvSpPr/>
            <p:nvPr/>
          </p:nvSpPr>
          <p:spPr bwMode="auto">
            <a:xfrm>
              <a:off x="3334611" y="3389386"/>
              <a:ext cx="591678" cy="591678"/>
            </a:xfrm>
            <a:prstGeom prst="pie">
              <a:avLst>
                <a:gd name="adj1" fmla="val 17723578"/>
                <a:gd name="adj2" fmla="val 540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 sz="1345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Rectangle 25"/>
                <p:cNvSpPr/>
                <p:nvPr/>
              </p:nvSpPr>
              <p:spPr>
                <a:xfrm>
                  <a:off x="3548907" y="3658420"/>
                  <a:ext cx="388247" cy="29931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°</m:t>
                        </m:r>
                      </m:oMath>
                    </m:oMathPara>
                  </a14:m>
                  <a:endParaRPr lang="en-GB" sz="1345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8907" y="3658420"/>
                  <a:ext cx="388247" cy="29931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Rectangle 26"/>
                <p:cNvSpPr/>
                <p:nvPr/>
              </p:nvSpPr>
              <p:spPr>
                <a:xfrm>
                  <a:off x="2135172" y="2874921"/>
                  <a:ext cx="343427" cy="2993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sz="1345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5172" y="2874921"/>
                  <a:ext cx="343427" cy="29931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Rectangle 27"/>
                <p:cNvSpPr/>
                <p:nvPr/>
              </p:nvSpPr>
              <p:spPr>
                <a:xfrm>
                  <a:off x="2411760" y="2202560"/>
                  <a:ext cx="311479" cy="29931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sz="1345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2202560"/>
                  <a:ext cx="311479" cy="29931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Rectangle 28"/>
                <p:cNvSpPr/>
                <p:nvPr/>
              </p:nvSpPr>
              <p:spPr>
                <a:xfrm>
                  <a:off x="3652439" y="2202560"/>
                  <a:ext cx="342914" cy="2993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oMath>
                    </m:oMathPara>
                  </a14:m>
                  <a:endParaRPr lang="en-GB" sz="1345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29" name="Rectangle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2439" y="2202560"/>
                  <a:ext cx="342914" cy="29931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Rectangle 29"/>
                <p:cNvSpPr/>
                <p:nvPr/>
              </p:nvSpPr>
              <p:spPr>
                <a:xfrm>
                  <a:off x="3926289" y="2870964"/>
                  <a:ext cx="358047" cy="2993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oMath>
                    </m:oMathPara>
                  </a14:m>
                  <a:endParaRPr lang="en-GB" sz="1345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6289" y="2870964"/>
                  <a:ext cx="358047" cy="29931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Rectangle 38"/>
                <p:cNvSpPr/>
                <p:nvPr/>
              </p:nvSpPr>
              <p:spPr>
                <a:xfrm>
                  <a:off x="3398271" y="3409438"/>
                  <a:ext cx="346890" cy="2993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oMath>
                    </m:oMathPara>
                  </a14:m>
                  <a:endParaRPr lang="en-GB" sz="1345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8271" y="3409438"/>
                  <a:ext cx="346890" cy="29931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Rectangle 39"/>
                <p:cNvSpPr/>
                <p:nvPr/>
              </p:nvSpPr>
              <p:spPr>
                <a:xfrm>
                  <a:off x="2411760" y="3547381"/>
                  <a:ext cx="345287" cy="2993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oMath>
                    </m:oMathPara>
                  </a14:m>
                  <a:endParaRPr lang="en-GB" sz="1345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3547381"/>
                  <a:ext cx="345287" cy="29931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Rectangle 41"/>
                <p:cNvSpPr/>
                <p:nvPr/>
              </p:nvSpPr>
              <p:spPr>
                <a:xfrm>
                  <a:off x="2411760" y="4432176"/>
                  <a:ext cx="349326" cy="2993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</m:oMath>
                    </m:oMathPara>
                  </a14:m>
                  <a:endParaRPr lang="en-GB" sz="1345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42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4432176"/>
                  <a:ext cx="349326" cy="29931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Rectangle 42"/>
                <p:cNvSpPr/>
                <p:nvPr/>
              </p:nvSpPr>
              <p:spPr>
                <a:xfrm>
                  <a:off x="3589113" y="4432175"/>
                  <a:ext cx="362855" cy="2993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45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oMath>
                    </m:oMathPara>
                  </a14:m>
                  <a:endParaRPr lang="en-GB" sz="1345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9113" y="4432175"/>
                  <a:ext cx="362855" cy="29931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5380241" y="1789926"/>
                <a:ext cx="351223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𝐴𝐵𝐶𝐷𝐸𝐹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is a regular hexagon.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𝐸𝐹𝐺𝐻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is a square.</a:t>
                </a: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Angle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𝐷𝐸𝐻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Work out the value of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241" y="1789926"/>
                <a:ext cx="3512239" cy="1200329"/>
              </a:xfrm>
              <a:prstGeom prst="rect">
                <a:avLst/>
              </a:prstGeom>
              <a:blipFill>
                <a:blip r:embed="rId11"/>
                <a:stretch>
                  <a:fillRect l="-1563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/>
          <p:nvPr/>
        </p:nvCxnSpPr>
        <p:spPr bwMode="auto">
          <a:xfrm>
            <a:off x="4205836" y="3723099"/>
            <a:ext cx="728035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>
            <a:stCxn id="50" idx="1"/>
          </p:cNvCxnSpPr>
          <p:nvPr/>
        </p:nvCxnSpPr>
        <p:spPr bwMode="auto">
          <a:xfrm flipH="1">
            <a:off x="4569853" y="3433852"/>
            <a:ext cx="883249" cy="1514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5453102" y="3110686"/>
                <a:ext cx="276745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Ext angle of hex</a:t>
                </a:r>
              </a:p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=360÷6=60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102" y="3110686"/>
                <a:ext cx="2767452" cy="646331"/>
              </a:xfrm>
              <a:prstGeom prst="rect">
                <a:avLst/>
              </a:prstGeom>
              <a:blipFill>
                <a:blip r:embed="rId12"/>
                <a:stretch>
                  <a:fillRect l="-1982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>
            <a:stCxn id="52" idx="1"/>
          </p:cNvCxnSpPr>
          <p:nvPr/>
        </p:nvCxnSpPr>
        <p:spPr bwMode="auto">
          <a:xfrm flipH="1" flipV="1">
            <a:off x="4622783" y="3861142"/>
            <a:ext cx="830319" cy="38581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5453102" y="3923788"/>
                <a:ext cx="276745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Ext angle of square</a:t>
                </a:r>
              </a:p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=360÷4=90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102" y="3923788"/>
                <a:ext cx="2767452" cy="646331"/>
              </a:xfrm>
              <a:prstGeom prst="rect">
                <a:avLst/>
              </a:prstGeom>
              <a:blipFill>
                <a:blip r:embed="rId13"/>
                <a:stretch>
                  <a:fillRect l="-1982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5580112" y="4797152"/>
                <a:ext cx="276745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=90°+60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=150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797152"/>
                <a:ext cx="2767452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842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Answers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1a.	1440°		b.	1800°		c.	1980°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2a.	12		b.	20		c.	9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3.	154.3°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4.	30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5.	3600°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6.	James – it is not possible to draw a polygon with 2.3 sides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7.	60°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8a.	120°		b.	240°</a:t>
            </a:r>
          </a:p>
        </p:txBody>
      </p:sp>
    </p:spTree>
    <p:extLst>
      <p:ext uri="{BB962C8B-B14F-4D97-AF65-F5344CB8AC3E}">
        <p14:creationId xmlns:p14="http://schemas.microsoft.com/office/powerpoint/2010/main" val="2025816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490</Words>
  <Application>Microsoft Office PowerPoint</Application>
  <PresentationFormat>On-screen Show (4:3)</PresentationFormat>
  <Paragraphs>164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15</cp:revision>
  <dcterms:created xsi:type="dcterms:W3CDTF">2015-07-01T12:05:39Z</dcterms:created>
  <dcterms:modified xsi:type="dcterms:W3CDTF">2020-05-21T20:00:59Z</dcterms:modified>
</cp:coreProperties>
</file>