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6" r:id="rId2"/>
  </p:sldMasterIdLst>
  <p:notesMasterIdLst>
    <p:notesMasterId r:id="rId15"/>
  </p:notesMasterIdLst>
  <p:sldIdLst>
    <p:sldId id="257" r:id="rId3"/>
    <p:sldId id="256" r:id="rId4"/>
    <p:sldId id="258" r:id="rId5"/>
    <p:sldId id="269" r:id="rId6"/>
    <p:sldId id="263" r:id="rId7"/>
    <p:sldId id="264" r:id="rId8"/>
    <p:sldId id="262" r:id="rId9"/>
    <p:sldId id="265" r:id="rId10"/>
    <p:sldId id="261" r:id="rId11"/>
    <p:sldId id="266" r:id="rId12"/>
    <p:sldId id="267" r:id="rId13"/>
    <p:sldId id="268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8D5ACD-9362-44D5-BCD9-2ABCAF98DF27}" v="7" dt="2020-11-03T12:45:59.2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47" autoAdjust="0"/>
    <p:restoredTop sz="94660"/>
  </p:normalViewPr>
  <p:slideViewPr>
    <p:cSldViewPr>
      <p:cViewPr varScale="1">
        <p:scale>
          <a:sx n="88" d="100"/>
          <a:sy n="88" d="100"/>
        </p:scale>
        <p:origin x="801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C18D5ACD-9362-44D5-BCD9-2ABCAF98DF27}"/>
    <pc:docChg chg="custSel modSld modMainMaster">
      <pc:chgData name="Danielle" userId="e2554c37-e717-43a0-ba79-1183ca921ccd" providerId="ADAL" clId="{C18D5ACD-9362-44D5-BCD9-2ABCAF98DF27}" dt="2020-11-03T12:46:41.437" v="27" actId="113"/>
      <pc:docMkLst>
        <pc:docMk/>
      </pc:docMkLst>
      <pc:sldChg chg="modSp mod">
        <pc:chgData name="Danielle" userId="e2554c37-e717-43a0-ba79-1183ca921ccd" providerId="ADAL" clId="{C18D5ACD-9362-44D5-BCD9-2ABCAF98DF27}" dt="2020-11-03T12:45:00.315" v="13" actId="2711"/>
        <pc:sldMkLst>
          <pc:docMk/>
          <pc:sldMk cId="1373520525" sldId="256"/>
        </pc:sldMkLst>
        <pc:spChg chg="mod">
          <ac:chgData name="Danielle" userId="e2554c37-e717-43a0-ba79-1183ca921ccd" providerId="ADAL" clId="{C18D5ACD-9362-44D5-BCD9-2ABCAF98DF27}" dt="2020-11-03T12:45:00.315" v="13" actId="2711"/>
          <ac:spMkLst>
            <pc:docMk/>
            <pc:sldMk cId="1373520525" sldId="256"/>
            <ac:spMk id="2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0.315" v="13" actId="2711"/>
          <ac:spMkLst>
            <pc:docMk/>
            <pc:sldMk cId="1373520525" sldId="256"/>
            <ac:spMk id="3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0.315" v="13" actId="2711"/>
          <ac:spMkLst>
            <pc:docMk/>
            <pc:sldMk cId="1373520525" sldId="256"/>
            <ac:spMk id="4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0.315" v="13" actId="2711"/>
          <ac:spMkLst>
            <pc:docMk/>
            <pc:sldMk cId="1373520525" sldId="256"/>
            <ac:spMk id="5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0.315" v="13" actId="2711"/>
          <ac:spMkLst>
            <pc:docMk/>
            <pc:sldMk cId="1373520525" sldId="256"/>
            <ac:spMk id="6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0.315" v="13" actId="2711"/>
          <ac:spMkLst>
            <pc:docMk/>
            <pc:sldMk cId="1373520525" sldId="256"/>
            <ac:spMk id="7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0.315" v="13" actId="2711"/>
          <ac:spMkLst>
            <pc:docMk/>
            <pc:sldMk cId="1373520525" sldId="256"/>
            <ac:spMk id="8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0.315" v="13" actId="2711"/>
          <ac:spMkLst>
            <pc:docMk/>
            <pc:sldMk cId="1373520525" sldId="256"/>
            <ac:spMk id="9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0.315" v="13" actId="2711"/>
          <ac:spMkLst>
            <pc:docMk/>
            <pc:sldMk cId="1373520525" sldId="256"/>
            <ac:spMk id="10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0.315" v="13" actId="2711"/>
          <ac:spMkLst>
            <pc:docMk/>
            <pc:sldMk cId="1373520525" sldId="256"/>
            <ac:spMk id="11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0.315" v="13" actId="2711"/>
          <ac:spMkLst>
            <pc:docMk/>
            <pc:sldMk cId="1373520525" sldId="256"/>
            <ac:spMk id="12" creationId="{00000000-0000-0000-0000-000000000000}"/>
          </ac:spMkLst>
        </pc:spChg>
      </pc:sldChg>
      <pc:sldChg chg="modSp mod">
        <pc:chgData name="Danielle" userId="e2554c37-e717-43a0-ba79-1183ca921ccd" providerId="ADAL" clId="{C18D5ACD-9362-44D5-BCD9-2ABCAF98DF27}" dt="2020-11-03T12:44:54.929" v="12" actId="2711"/>
        <pc:sldMkLst>
          <pc:docMk/>
          <pc:sldMk cId="4249547070" sldId="257"/>
        </pc:sldMkLst>
        <pc:spChg chg="mod">
          <ac:chgData name="Danielle" userId="e2554c37-e717-43a0-ba79-1183ca921ccd" providerId="ADAL" clId="{C18D5ACD-9362-44D5-BCD9-2ABCAF98DF27}" dt="2020-11-03T12:44:54.929" v="12" actId="2711"/>
          <ac:spMkLst>
            <pc:docMk/>
            <pc:sldMk cId="4249547070" sldId="257"/>
            <ac:spMk id="2" creationId="{00000000-0000-0000-0000-000000000000}"/>
          </ac:spMkLst>
        </pc:spChg>
      </pc:sldChg>
      <pc:sldChg chg="modSp mod">
        <pc:chgData name="Danielle" userId="e2554c37-e717-43a0-ba79-1183ca921ccd" providerId="ADAL" clId="{C18D5ACD-9362-44D5-BCD9-2ABCAF98DF27}" dt="2020-11-03T12:45:04.980" v="14" actId="2711"/>
        <pc:sldMkLst>
          <pc:docMk/>
          <pc:sldMk cId="1128336479" sldId="258"/>
        </pc:sldMkLst>
        <pc:spChg chg="mod">
          <ac:chgData name="Danielle" userId="e2554c37-e717-43a0-ba79-1183ca921ccd" providerId="ADAL" clId="{C18D5ACD-9362-44D5-BCD9-2ABCAF98DF27}" dt="2020-11-03T12:45:04.980" v="14" actId="2711"/>
          <ac:spMkLst>
            <pc:docMk/>
            <pc:sldMk cId="1128336479" sldId="258"/>
            <ac:spMk id="2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4.980" v="14" actId="2711"/>
          <ac:spMkLst>
            <pc:docMk/>
            <pc:sldMk cId="1128336479" sldId="258"/>
            <ac:spMk id="3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4.980" v="14" actId="2711"/>
          <ac:spMkLst>
            <pc:docMk/>
            <pc:sldMk cId="1128336479" sldId="258"/>
            <ac:spMk id="4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4.980" v="14" actId="2711"/>
          <ac:spMkLst>
            <pc:docMk/>
            <pc:sldMk cId="1128336479" sldId="258"/>
            <ac:spMk id="5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4.980" v="14" actId="2711"/>
          <ac:spMkLst>
            <pc:docMk/>
            <pc:sldMk cId="1128336479" sldId="258"/>
            <ac:spMk id="6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4.980" v="14" actId="2711"/>
          <ac:spMkLst>
            <pc:docMk/>
            <pc:sldMk cId="1128336479" sldId="258"/>
            <ac:spMk id="7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4.980" v="14" actId="2711"/>
          <ac:spMkLst>
            <pc:docMk/>
            <pc:sldMk cId="1128336479" sldId="258"/>
            <ac:spMk id="8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4.980" v="14" actId="2711"/>
          <ac:spMkLst>
            <pc:docMk/>
            <pc:sldMk cId="1128336479" sldId="258"/>
            <ac:spMk id="9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4.980" v="14" actId="2711"/>
          <ac:spMkLst>
            <pc:docMk/>
            <pc:sldMk cId="1128336479" sldId="258"/>
            <ac:spMk id="10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4.980" v="14" actId="2711"/>
          <ac:spMkLst>
            <pc:docMk/>
            <pc:sldMk cId="1128336479" sldId="258"/>
            <ac:spMk id="11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04.980" v="14" actId="2711"/>
          <ac:spMkLst>
            <pc:docMk/>
            <pc:sldMk cId="1128336479" sldId="258"/>
            <ac:spMk id="12" creationId="{00000000-0000-0000-0000-000000000000}"/>
          </ac:spMkLst>
        </pc:spChg>
      </pc:sldChg>
      <pc:sldChg chg="modSp mod">
        <pc:chgData name="Danielle" userId="e2554c37-e717-43a0-ba79-1183ca921ccd" providerId="ADAL" clId="{C18D5ACD-9362-44D5-BCD9-2ABCAF98DF27}" dt="2020-11-03T12:46:29.911" v="24" actId="2711"/>
        <pc:sldMkLst>
          <pc:docMk/>
          <pc:sldMk cId="1064642693" sldId="261"/>
        </pc:sldMkLst>
        <pc:spChg chg="mod">
          <ac:chgData name="Danielle" userId="e2554c37-e717-43a0-ba79-1183ca921ccd" providerId="ADAL" clId="{C18D5ACD-9362-44D5-BCD9-2ABCAF98DF27}" dt="2020-11-03T12:46:29.911" v="24" actId="2711"/>
          <ac:spMkLst>
            <pc:docMk/>
            <pc:sldMk cId="1064642693" sldId="261"/>
            <ac:spMk id="4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6:29.911" v="24" actId="2711"/>
          <ac:spMkLst>
            <pc:docMk/>
            <pc:sldMk cId="1064642693" sldId="261"/>
            <ac:spMk id="5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6:29.911" v="24" actId="2711"/>
          <ac:spMkLst>
            <pc:docMk/>
            <pc:sldMk cId="1064642693" sldId="261"/>
            <ac:spMk id="6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6:29.911" v="24" actId="2711"/>
          <ac:spMkLst>
            <pc:docMk/>
            <pc:sldMk cId="1064642693" sldId="261"/>
            <ac:spMk id="8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6:29.911" v="24" actId="2711"/>
          <ac:spMkLst>
            <pc:docMk/>
            <pc:sldMk cId="1064642693" sldId="261"/>
            <ac:spMk id="9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6:29.911" v="24" actId="2711"/>
          <ac:spMkLst>
            <pc:docMk/>
            <pc:sldMk cId="1064642693" sldId="261"/>
            <ac:spMk id="10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6:29.911" v="24" actId="2711"/>
          <ac:spMkLst>
            <pc:docMk/>
            <pc:sldMk cId="1064642693" sldId="261"/>
            <ac:spMk id="11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6:29.911" v="24" actId="2711"/>
          <ac:spMkLst>
            <pc:docMk/>
            <pc:sldMk cId="1064642693" sldId="261"/>
            <ac:spMk id="12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6:29.911" v="24" actId="2711"/>
          <ac:spMkLst>
            <pc:docMk/>
            <pc:sldMk cId="1064642693" sldId="261"/>
            <ac:spMk id="13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6:29.911" v="24" actId="2711"/>
          <ac:spMkLst>
            <pc:docMk/>
            <pc:sldMk cId="1064642693" sldId="261"/>
            <ac:spMk id="17" creationId="{00000000-0000-0000-0000-000000000000}"/>
          </ac:spMkLst>
        </pc:spChg>
      </pc:sldChg>
      <pc:sldChg chg="modSp mod">
        <pc:chgData name="Danielle" userId="e2554c37-e717-43a0-ba79-1183ca921ccd" providerId="ADAL" clId="{C18D5ACD-9362-44D5-BCD9-2ABCAF98DF27}" dt="2020-11-03T12:45:53.680" v="22" actId="2711"/>
        <pc:sldMkLst>
          <pc:docMk/>
          <pc:sldMk cId="3677940080" sldId="262"/>
        </pc:sldMkLst>
        <pc:spChg chg="mod">
          <ac:chgData name="Danielle" userId="e2554c37-e717-43a0-ba79-1183ca921ccd" providerId="ADAL" clId="{C18D5ACD-9362-44D5-BCD9-2ABCAF98DF27}" dt="2020-11-03T12:45:53.680" v="22" actId="2711"/>
          <ac:spMkLst>
            <pc:docMk/>
            <pc:sldMk cId="3677940080" sldId="262"/>
            <ac:spMk id="4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53.680" v="22" actId="2711"/>
          <ac:spMkLst>
            <pc:docMk/>
            <pc:sldMk cId="3677940080" sldId="262"/>
            <ac:spMk id="5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53.680" v="22" actId="2711"/>
          <ac:spMkLst>
            <pc:docMk/>
            <pc:sldMk cId="3677940080" sldId="262"/>
            <ac:spMk id="6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53.680" v="22" actId="2711"/>
          <ac:spMkLst>
            <pc:docMk/>
            <pc:sldMk cId="3677940080" sldId="262"/>
            <ac:spMk id="14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53.680" v="22" actId="2711"/>
          <ac:spMkLst>
            <pc:docMk/>
            <pc:sldMk cId="3677940080" sldId="262"/>
            <ac:spMk id="15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53.680" v="22" actId="2711"/>
          <ac:spMkLst>
            <pc:docMk/>
            <pc:sldMk cId="3677940080" sldId="262"/>
            <ac:spMk id="17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53.680" v="22" actId="2711"/>
          <ac:spMkLst>
            <pc:docMk/>
            <pc:sldMk cId="3677940080" sldId="262"/>
            <ac:spMk id="18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53.680" v="22" actId="2711"/>
          <ac:spMkLst>
            <pc:docMk/>
            <pc:sldMk cId="3677940080" sldId="262"/>
            <ac:spMk id="20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53.680" v="22" actId="2711"/>
          <ac:spMkLst>
            <pc:docMk/>
            <pc:sldMk cId="3677940080" sldId="262"/>
            <ac:spMk id="21" creationId="{00000000-0000-0000-0000-000000000000}"/>
          </ac:spMkLst>
        </pc:spChg>
        <pc:cxnChg chg="mod">
          <ac:chgData name="Danielle" userId="e2554c37-e717-43a0-ba79-1183ca921ccd" providerId="ADAL" clId="{C18D5ACD-9362-44D5-BCD9-2ABCAF98DF27}" dt="2020-11-03T12:45:53.680" v="22" actId="2711"/>
          <ac:cxnSpMkLst>
            <pc:docMk/>
            <pc:sldMk cId="3677940080" sldId="262"/>
            <ac:cxnSpMk id="8" creationId="{00000000-0000-0000-0000-000000000000}"/>
          </ac:cxnSpMkLst>
        </pc:cxnChg>
        <pc:cxnChg chg="mod">
          <ac:chgData name="Danielle" userId="e2554c37-e717-43a0-ba79-1183ca921ccd" providerId="ADAL" clId="{C18D5ACD-9362-44D5-BCD9-2ABCAF98DF27}" dt="2020-11-03T12:45:53.680" v="22" actId="2711"/>
          <ac:cxnSpMkLst>
            <pc:docMk/>
            <pc:sldMk cId="3677940080" sldId="262"/>
            <ac:cxnSpMk id="9" creationId="{00000000-0000-0000-0000-000000000000}"/>
          </ac:cxnSpMkLst>
        </pc:cxnChg>
        <pc:cxnChg chg="mod">
          <ac:chgData name="Danielle" userId="e2554c37-e717-43a0-ba79-1183ca921ccd" providerId="ADAL" clId="{C18D5ACD-9362-44D5-BCD9-2ABCAF98DF27}" dt="2020-11-03T12:45:53.680" v="22" actId="2711"/>
          <ac:cxnSpMkLst>
            <pc:docMk/>
            <pc:sldMk cId="3677940080" sldId="262"/>
            <ac:cxnSpMk id="12" creationId="{00000000-0000-0000-0000-000000000000}"/>
          </ac:cxnSpMkLst>
        </pc:cxnChg>
        <pc:cxnChg chg="mod">
          <ac:chgData name="Danielle" userId="e2554c37-e717-43a0-ba79-1183ca921ccd" providerId="ADAL" clId="{C18D5ACD-9362-44D5-BCD9-2ABCAF98DF27}" dt="2020-11-03T12:45:53.680" v="22" actId="2711"/>
          <ac:cxnSpMkLst>
            <pc:docMk/>
            <pc:sldMk cId="3677940080" sldId="262"/>
            <ac:cxnSpMk id="13" creationId="{00000000-0000-0000-0000-000000000000}"/>
          </ac:cxnSpMkLst>
        </pc:cxnChg>
      </pc:sldChg>
      <pc:sldChg chg="modSp mod">
        <pc:chgData name="Danielle" userId="e2554c37-e717-43a0-ba79-1183ca921ccd" providerId="ADAL" clId="{C18D5ACD-9362-44D5-BCD9-2ABCAF98DF27}" dt="2020-11-03T12:45:34.011" v="18" actId="208"/>
        <pc:sldMkLst>
          <pc:docMk/>
          <pc:sldMk cId="132776573" sldId="263"/>
        </pc:sldMkLst>
        <pc:spChg chg="mod">
          <ac:chgData name="Danielle" userId="e2554c37-e717-43a0-ba79-1183ca921ccd" providerId="ADAL" clId="{C18D5ACD-9362-44D5-BCD9-2ABCAF98DF27}" dt="2020-11-03T12:45:34.011" v="18" actId="208"/>
          <ac:spMkLst>
            <pc:docMk/>
            <pc:sldMk cId="132776573" sldId="263"/>
            <ac:spMk id="4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34.011" v="18" actId="208"/>
          <ac:spMkLst>
            <pc:docMk/>
            <pc:sldMk cId="132776573" sldId="263"/>
            <ac:spMk id="5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34.011" v="18" actId="208"/>
          <ac:spMkLst>
            <pc:docMk/>
            <pc:sldMk cId="132776573" sldId="263"/>
            <ac:spMk id="6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34.011" v="18" actId="208"/>
          <ac:spMkLst>
            <pc:docMk/>
            <pc:sldMk cId="132776573" sldId="263"/>
            <ac:spMk id="7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25.243" v="17" actId="2711"/>
          <ac:spMkLst>
            <pc:docMk/>
            <pc:sldMk cId="132776573" sldId="263"/>
            <ac:spMk id="14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25.243" v="17" actId="2711"/>
          <ac:spMkLst>
            <pc:docMk/>
            <pc:sldMk cId="132776573" sldId="263"/>
            <ac:spMk id="15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25.243" v="17" actId="2711"/>
          <ac:spMkLst>
            <pc:docMk/>
            <pc:sldMk cId="132776573" sldId="263"/>
            <ac:spMk id="16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25.243" v="17" actId="2711"/>
          <ac:spMkLst>
            <pc:docMk/>
            <pc:sldMk cId="132776573" sldId="263"/>
            <ac:spMk id="17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25.243" v="17" actId="2711"/>
          <ac:spMkLst>
            <pc:docMk/>
            <pc:sldMk cId="132776573" sldId="263"/>
            <ac:spMk id="18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25.243" v="17" actId="2711"/>
          <ac:spMkLst>
            <pc:docMk/>
            <pc:sldMk cId="132776573" sldId="263"/>
            <ac:spMk id="19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25.243" v="17" actId="2711"/>
          <ac:spMkLst>
            <pc:docMk/>
            <pc:sldMk cId="132776573" sldId="263"/>
            <ac:spMk id="20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25.243" v="17" actId="2711"/>
          <ac:spMkLst>
            <pc:docMk/>
            <pc:sldMk cId="132776573" sldId="263"/>
            <ac:spMk id="21" creationId="{00000000-0000-0000-0000-000000000000}"/>
          </ac:spMkLst>
        </pc:spChg>
        <pc:cxnChg chg="mod">
          <ac:chgData name="Danielle" userId="e2554c37-e717-43a0-ba79-1183ca921ccd" providerId="ADAL" clId="{C18D5ACD-9362-44D5-BCD9-2ABCAF98DF27}" dt="2020-11-03T12:45:25.243" v="17" actId="2711"/>
          <ac:cxnSpMkLst>
            <pc:docMk/>
            <pc:sldMk cId="132776573" sldId="263"/>
            <ac:cxnSpMk id="8" creationId="{00000000-0000-0000-0000-000000000000}"/>
          </ac:cxnSpMkLst>
        </pc:cxnChg>
        <pc:cxnChg chg="mod">
          <ac:chgData name="Danielle" userId="e2554c37-e717-43a0-ba79-1183ca921ccd" providerId="ADAL" clId="{C18D5ACD-9362-44D5-BCD9-2ABCAF98DF27}" dt="2020-11-03T12:45:25.243" v="17" actId="2711"/>
          <ac:cxnSpMkLst>
            <pc:docMk/>
            <pc:sldMk cId="132776573" sldId="263"/>
            <ac:cxnSpMk id="9" creationId="{00000000-0000-0000-0000-000000000000}"/>
          </ac:cxnSpMkLst>
        </pc:cxnChg>
        <pc:cxnChg chg="mod">
          <ac:chgData name="Danielle" userId="e2554c37-e717-43a0-ba79-1183ca921ccd" providerId="ADAL" clId="{C18D5ACD-9362-44D5-BCD9-2ABCAF98DF27}" dt="2020-11-03T12:45:25.243" v="17" actId="2711"/>
          <ac:cxnSpMkLst>
            <pc:docMk/>
            <pc:sldMk cId="132776573" sldId="263"/>
            <ac:cxnSpMk id="10" creationId="{00000000-0000-0000-0000-000000000000}"/>
          </ac:cxnSpMkLst>
        </pc:cxnChg>
        <pc:cxnChg chg="mod">
          <ac:chgData name="Danielle" userId="e2554c37-e717-43a0-ba79-1183ca921ccd" providerId="ADAL" clId="{C18D5ACD-9362-44D5-BCD9-2ABCAF98DF27}" dt="2020-11-03T12:45:25.243" v="17" actId="2711"/>
          <ac:cxnSpMkLst>
            <pc:docMk/>
            <pc:sldMk cId="132776573" sldId="263"/>
            <ac:cxnSpMk id="11" creationId="{00000000-0000-0000-0000-000000000000}"/>
          </ac:cxnSpMkLst>
        </pc:cxnChg>
        <pc:cxnChg chg="mod">
          <ac:chgData name="Danielle" userId="e2554c37-e717-43a0-ba79-1183ca921ccd" providerId="ADAL" clId="{C18D5ACD-9362-44D5-BCD9-2ABCAF98DF27}" dt="2020-11-03T12:45:25.243" v="17" actId="2711"/>
          <ac:cxnSpMkLst>
            <pc:docMk/>
            <pc:sldMk cId="132776573" sldId="263"/>
            <ac:cxnSpMk id="12" creationId="{00000000-0000-0000-0000-000000000000}"/>
          </ac:cxnSpMkLst>
        </pc:cxnChg>
        <pc:cxnChg chg="mod">
          <ac:chgData name="Danielle" userId="e2554c37-e717-43a0-ba79-1183ca921ccd" providerId="ADAL" clId="{C18D5ACD-9362-44D5-BCD9-2ABCAF98DF27}" dt="2020-11-03T12:45:25.243" v="17" actId="2711"/>
          <ac:cxnSpMkLst>
            <pc:docMk/>
            <pc:sldMk cId="132776573" sldId="263"/>
            <ac:cxnSpMk id="13" creationId="{00000000-0000-0000-0000-000000000000}"/>
          </ac:cxnSpMkLst>
        </pc:cxnChg>
      </pc:sldChg>
      <pc:sldChg chg="modSp mod">
        <pc:chgData name="Danielle" userId="e2554c37-e717-43a0-ba79-1183ca921ccd" providerId="ADAL" clId="{C18D5ACD-9362-44D5-BCD9-2ABCAF98DF27}" dt="2020-11-03T12:45:45.214" v="20" actId="208"/>
        <pc:sldMkLst>
          <pc:docMk/>
          <pc:sldMk cId="3937938002" sldId="264"/>
        </pc:sldMkLst>
        <pc:spChg chg="mod">
          <ac:chgData name="Danielle" userId="e2554c37-e717-43a0-ba79-1183ca921ccd" providerId="ADAL" clId="{C18D5ACD-9362-44D5-BCD9-2ABCAF98DF27}" dt="2020-11-03T12:45:45.214" v="20" actId="208"/>
          <ac:spMkLst>
            <pc:docMk/>
            <pc:sldMk cId="3937938002" sldId="264"/>
            <ac:spMk id="4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45.214" v="20" actId="208"/>
          <ac:spMkLst>
            <pc:docMk/>
            <pc:sldMk cId="3937938002" sldId="264"/>
            <ac:spMk id="5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45.214" v="20" actId="208"/>
          <ac:spMkLst>
            <pc:docMk/>
            <pc:sldMk cId="3937938002" sldId="264"/>
            <ac:spMk id="6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41.440" v="19" actId="2711"/>
          <ac:spMkLst>
            <pc:docMk/>
            <pc:sldMk cId="3937938002" sldId="264"/>
            <ac:spMk id="14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41.440" v="19" actId="2711"/>
          <ac:spMkLst>
            <pc:docMk/>
            <pc:sldMk cId="3937938002" sldId="264"/>
            <ac:spMk id="15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41.440" v="19" actId="2711"/>
          <ac:spMkLst>
            <pc:docMk/>
            <pc:sldMk cId="3937938002" sldId="264"/>
            <ac:spMk id="17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41.440" v="19" actId="2711"/>
          <ac:spMkLst>
            <pc:docMk/>
            <pc:sldMk cId="3937938002" sldId="264"/>
            <ac:spMk id="18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41.440" v="19" actId="2711"/>
          <ac:spMkLst>
            <pc:docMk/>
            <pc:sldMk cId="3937938002" sldId="264"/>
            <ac:spMk id="20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5:41.440" v="19" actId="2711"/>
          <ac:spMkLst>
            <pc:docMk/>
            <pc:sldMk cId="3937938002" sldId="264"/>
            <ac:spMk id="21" creationId="{00000000-0000-0000-0000-000000000000}"/>
          </ac:spMkLst>
        </pc:spChg>
        <pc:cxnChg chg="mod">
          <ac:chgData name="Danielle" userId="e2554c37-e717-43a0-ba79-1183ca921ccd" providerId="ADAL" clId="{C18D5ACD-9362-44D5-BCD9-2ABCAF98DF27}" dt="2020-11-03T12:45:41.440" v="19" actId="2711"/>
          <ac:cxnSpMkLst>
            <pc:docMk/>
            <pc:sldMk cId="3937938002" sldId="264"/>
            <ac:cxnSpMk id="8" creationId="{00000000-0000-0000-0000-000000000000}"/>
          </ac:cxnSpMkLst>
        </pc:cxnChg>
        <pc:cxnChg chg="mod">
          <ac:chgData name="Danielle" userId="e2554c37-e717-43a0-ba79-1183ca921ccd" providerId="ADAL" clId="{C18D5ACD-9362-44D5-BCD9-2ABCAF98DF27}" dt="2020-11-03T12:45:41.440" v="19" actId="2711"/>
          <ac:cxnSpMkLst>
            <pc:docMk/>
            <pc:sldMk cId="3937938002" sldId="264"/>
            <ac:cxnSpMk id="9" creationId="{00000000-0000-0000-0000-000000000000}"/>
          </ac:cxnSpMkLst>
        </pc:cxnChg>
        <pc:cxnChg chg="mod">
          <ac:chgData name="Danielle" userId="e2554c37-e717-43a0-ba79-1183ca921ccd" providerId="ADAL" clId="{C18D5ACD-9362-44D5-BCD9-2ABCAF98DF27}" dt="2020-11-03T12:45:45.214" v="20" actId="208"/>
          <ac:cxnSpMkLst>
            <pc:docMk/>
            <pc:sldMk cId="3937938002" sldId="264"/>
            <ac:cxnSpMk id="12" creationId="{00000000-0000-0000-0000-000000000000}"/>
          </ac:cxnSpMkLst>
        </pc:cxnChg>
        <pc:cxnChg chg="mod">
          <ac:chgData name="Danielle" userId="e2554c37-e717-43a0-ba79-1183ca921ccd" providerId="ADAL" clId="{C18D5ACD-9362-44D5-BCD9-2ABCAF98DF27}" dt="2020-11-03T12:45:45.214" v="20" actId="208"/>
          <ac:cxnSpMkLst>
            <pc:docMk/>
            <pc:sldMk cId="3937938002" sldId="264"/>
            <ac:cxnSpMk id="13" creationId="{00000000-0000-0000-0000-000000000000}"/>
          </ac:cxnSpMkLst>
        </pc:cxnChg>
      </pc:sldChg>
      <pc:sldChg chg="modSp">
        <pc:chgData name="Danielle" userId="e2554c37-e717-43a0-ba79-1183ca921ccd" providerId="ADAL" clId="{C18D5ACD-9362-44D5-BCD9-2ABCAF98DF27}" dt="2020-11-03T12:45:59.206" v="23" actId="2711"/>
        <pc:sldMkLst>
          <pc:docMk/>
          <pc:sldMk cId="724487041" sldId="265"/>
        </pc:sldMkLst>
        <pc:spChg chg="mod">
          <ac:chgData name="Danielle" userId="e2554c37-e717-43a0-ba79-1183ca921ccd" providerId="ADAL" clId="{C18D5ACD-9362-44D5-BCD9-2ABCAF98DF27}" dt="2020-11-03T12:45:59.206" v="23" actId="2711"/>
          <ac:spMkLst>
            <pc:docMk/>
            <pc:sldMk cId="724487041" sldId="265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C18D5ACD-9362-44D5-BCD9-2ABCAF98DF27}" dt="2020-11-03T12:46:41.437" v="27" actId="113"/>
        <pc:sldMkLst>
          <pc:docMk/>
          <pc:sldMk cId="2333530029" sldId="267"/>
        </pc:sldMkLst>
        <pc:spChg chg="mod">
          <ac:chgData name="Danielle" userId="e2554c37-e717-43a0-ba79-1183ca921ccd" providerId="ADAL" clId="{C18D5ACD-9362-44D5-BCD9-2ABCAF98DF27}" dt="2020-11-03T12:46:41.437" v="27" actId="113"/>
          <ac:spMkLst>
            <pc:docMk/>
            <pc:sldMk cId="2333530029" sldId="267"/>
            <ac:spMk id="2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6:36.510" v="25" actId="2711"/>
          <ac:spMkLst>
            <pc:docMk/>
            <pc:sldMk cId="2333530029" sldId="267"/>
            <ac:spMk id="3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6:36.510" v="25" actId="2711"/>
          <ac:spMkLst>
            <pc:docMk/>
            <pc:sldMk cId="2333530029" sldId="267"/>
            <ac:spMk id="4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6:36.510" v="25" actId="2711"/>
          <ac:spMkLst>
            <pc:docMk/>
            <pc:sldMk cId="2333530029" sldId="267"/>
            <ac:spMk id="5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6:36.510" v="25" actId="2711"/>
          <ac:spMkLst>
            <pc:docMk/>
            <pc:sldMk cId="2333530029" sldId="267"/>
            <ac:spMk id="6" creationId="{00000000-0000-0000-0000-000000000000}"/>
          </ac:spMkLst>
        </pc:spChg>
      </pc:sldChg>
      <pc:sldChg chg="modSp mod">
        <pc:chgData name="Danielle" userId="e2554c37-e717-43a0-ba79-1183ca921ccd" providerId="ADAL" clId="{C18D5ACD-9362-44D5-BCD9-2ABCAF98DF27}" dt="2020-11-03T12:45:14.014" v="16" actId="113"/>
        <pc:sldMkLst>
          <pc:docMk/>
          <pc:sldMk cId="2215700731" sldId="269"/>
        </pc:sldMkLst>
        <pc:graphicFrameChg chg="modGraphic">
          <ac:chgData name="Danielle" userId="e2554c37-e717-43a0-ba79-1183ca921ccd" providerId="ADAL" clId="{C18D5ACD-9362-44D5-BCD9-2ABCAF98DF27}" dt="2020-11-03T12:45:14.014" v="16" actId="113"/>
          <ac:graphicFrameMkLst>
            <pc:docMk/>
            <pc:sldMk cId="2215700731" sldId="269"/>
            <ac:graphicFrameMk id="4" creationId="{00000000-0000-0000-0000-000000000000}"/>
          </ac:graphicFrameMkLst>
        </pc:graphicFrameChg>
      </pc:sldChg>
      <pc:sldMasterChg chg="modSp modSldLayout">
        <pc:chgData name="Danielle" userId="e2554c37-e717-43a0-ba79-1183ca921ccd" providerId="ADAL" clId="{C18D5ACD-9362-44D5-BCD9-2ABCAF98DF27}" dt="2020-11-03T12:44:34.015" v="9" actId="1036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C18D5ACD-9362-44D5-BCD9-2ABCAF98DF27}" dt="2020-11-03T12:43:38.656" v="0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3:38.656" v="0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3:38.656" v="0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3:38.656" v="0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3:38.656" v="0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C18D5ACD-9362-44D5-BCD9-2ABCAF98DF27}" dt="2020-11-03T12:43:38.656" v="0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C18D5ACD-9362-44D5-BCD9-2ABCAF98DF27}" dt="2020-11-03T12:43:38.656" v="0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C18D5ACD-9362-44D5-BCD9-2ABCAF98DF27}" dt="2020-11-03T12:43:38.656" v="0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C18D5ACD-9362-44D5-BCD9-2ABCAF98DF27}" dt="2020-11-03T12:43:38.656" v="0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C18D5ACD-9362-44D5-BCD9-2ABCAF98DF27}" dt="2020-11-03T12:43:38.656" v="0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C18D5ACD-9362-44D5-BCD9-2ABCAF98DF27}" dt="2020-11-03T12:43:38.656" v="0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C18D5ACD-9362-44D5-BCD9-2ABCAF98DF27}" dt="2020-11-03T12:43:38.656" v="0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C18D5ACD-9362-44D5-BCD9-2ABCAF98DF27}" dt="2020-11-03T12:43:57.675" v="6" actId="1035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C18D5ACD-9362-44D5-BCD9-2ABCAF98DF27}" dt="2020-11-03T12:43:51.136" v="3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C18D5ACD-9362-44D5-BCD9-2ABCAF98DF27}" dt="2020-11-03T12:43:51.136" v="3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C18D5ACD-9362-44D5-BCD9-2ABCAF98DF27}" dt="2020-11-03T12:43:57.675" v="6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C18D5ACD-9362-44D5-BCD9-2ABCAF98DF27}" dt="2020-11-03T12:43:53.915" v="5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C18D5ACD-9362-44D5-BCD9-2ABCAF98DF27}" dt="2020-11-03T12:43:51.136" v="3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C18D5ACD-9362-44D5-BCD9-2ABCAF98DF27}" dt="2020-11-03T12:43:51.136" v="3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C18D5ACD-9362-44D5-BCD9-2ABCAF98DF27}" dt="2020-11-03T12:43:51.136" v="3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C18D5ACD-9362-44D5-BCD9-2ABCAF98DF27}" dt="2020-11-03T12:43:51.136" v="3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C18D5ACD-9362-44D5-BCD9-2ABCAF98DF27}" dt="2020-11-03T12:43:51.136" v="3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C18D5ACD-9362-44D5-BCD9-2ABCAF98DF27}" dt="2020-11-03T12:44:34.015" v="9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C18D5ACD-9362-44D5-BCD9-2ABCAF98DF27}" dt="2020-11-03T12:44:34.015" v="9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C18D5ACD-9362-44D5-BCD9-2ABCAF98DF27}" dt="2020-11-03T12:44:34.015" v="9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C18D5ACD-9362-44D5-BCD9-2ABCAF98DF27}" dt="2020-11-03T12:43:43.500" v="1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C18D5ACD-9362-44D5-BCD9-2ABCAF98DF27}" dt="2020-11-03T12:43:43.500" v="1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C18D5ACD-9362-44D5-BCD9-2ABCAF98DF27}" dt="2020-11-03T12:44:44.300" v="11" actId="478"/>
        <pc:sldMasterMkLst>
          <pc:docMk/>
          <pc:sldMasterMk cId="3848603494" sldId="2147483666"/>
        </pc:sldMasterMkLst>
        <pc:spChg chg="mod">
          <ac:chgData name="Danielle" userId="e2554c37-e717-43a0-ba79-1183ca921ccd" providerId="ADAL" clId="{C18D5ACD-9362-44D5-BCD9-2ABCAF98DF27}" dt="2020-11-03T12:44:40.294" v="10" actId="2711"/>
          <ac:spMkLst>
            <pc:docMk/>
            <pc:sldMasterMk cId="3848603494" sldId="2147483666"/>
            <ac:spMk id="14" creationId="{00000000-0000-0000-0000-000000000000}"/>
          </ac:spMkLst>
        </pc:spChg>
        <pc:spChg chg="mod">
          <ac:chgData name="Danielle" userId="e2554c37-e717-43a0-ba79-1183ca921ccd" providerId="ADAL" clId="{C18D5ACD-9362-44D5-BCD9-2ABCAF98DF27}" dt="2020-11-03T12:44:40.294" v="10" actId="2711"/>
          <ac:spMkLst>
            <pc:docMk/>
            <pc:sldMasterMk cId="3848603494" sldId="2147483666"/>
            <ac:spMk id="15" creationId="{00000000-0000-0000-0000-000000000000}"/>
          </ac:spMkLst>
        </pc:spChg>
        <pc:picChg chg="mod">
          <ac:chgData name="Danielle" userId="e2554c37-e717-43a0-ba79-1183ca921ccd" providerId="ADAL" clId="{C18D5ACD-9362-44D5-BCD9-2ABCAF98DF27}" dt="2020-11-03T12:44:40.294" v="10" actId="2711"/>
          <ac:picMkLst>
            <pc:docMk/>
            <pc:sldMasterMk cId="3848603494" sldId="2147483666"/>
            <ac:picMk id="13" creationId="{00000000-0000-0000-0000-000000000000}"/>
          </ac:picMkLst>
        </pc:picChg>
        <pc:picChg chg="mod">
          <ac:chgData name="Danielle" userId="e2554c37-e717-43a0-ba79-1183ca921ccd" providerId="ADAL" clId="{C18D5ACD-9362-44D5-BCD9-2ABCAF98DF27}" dt="2020-11-03T12:44:40.294" v="10" actId="2711"/>
          <ac:picMkLst>
            <pc:docMk/>
            <pc:sldMasterMk cId="3848603494" sldId="2147483666"/>
            <ac:picMk id="31" creationId="{00000000-0000-0000-0000-000000000000}"/>
          </ac:picMkLst>
        </pc:picChg>
        <pc:picChg chg="mod">
          <ac:chgData name="Danielle" userId="e2554c37-e717-43a0-ba79-1183ca921ccd" providerId="ADAL" clId="{C18D5ACD-9362-44D5-BCD9-2ABCAF98DF27}" dt="2020-11-03T12:44:40.294" v="10" actId="2711"/>
          <ac:picMkLst>
            <pc:docMk/>
            <pc:sldMasterMk cId="3848603494" sldId="2147483666"/>
            <ac:picMk id="32" creationId="{00000000-0000-0000-0000-000000000000}"/>
          </ac:picMkLst>
        </pc:picChg>
        <pc:picChg chg="mod">
          <ac:chgData name="Danielle" userId="e2554c37-e717-43a0-ba79-1183ca921ccd" providerId="ADAL" clId="{C18D5ACD-9362-44D5-BCD9-2ABCAF98DF27}" dt="2020-11-03T12:44:40.294" v="10" actId="2711"/>
          <ac:picMkLst>
            <pc:docMk/>
            <pc:sldMasterMk cId="3848603494" sldId="2147483666"/>
            <ac:picMk id="34" creationId="{00000000-0000-0000-0000-000000000000}"/>
          </ac:picMkLst>
        </pc:picChg>
        <pc:picChg chg="mod">
          <ac:chgData name="Danielle" userId="e2554c37-e717-43a0-ba79-1183ca921ccd" providerId="ADAL" clId="{C18D5ACD-9362-44D5-BCD9-2ABCAF98DF27}" dt="2020-11-03T12:44:40.294" v="10" actId="2711"/>
          <ac:picMkLst>
            <pc:docMk/>
            <pc:sldMasterMk cId="3848603494" sldId="2147483666"/>
            <ac:picMk id="35" creationId="{00000000-0000-0000-0000-000000000000}"/>
          </ac:picMkLst>
        </pc:picChg>
        <pc:sldLayoutChg chg="delSp mod">
          <pc:chgData name="Danielle" userId="e2554c37-e717-43a0-ba79-1183ca921ccd" providerId="ADAL" clId="{C18D5ACD-9362-44D5-BCD9-2ABCAF98DF27}" dt="2020-11-03T12:44:44.300" v="11" actId="478"/>
          <pc:sldLayoutMkLst>
            <pc:docMk/>
            <pc:sldMasterMk cId="3848603494" sldId="2147483666"/>
            <pc:sldLayoutMk cId="2233692444" sldId="2147483668"/>
          </pc:sldLayoutMkLst>
          <pc:spChg chg="del">
            <ac:chgData name="Danielle" userId="e2554c37-e717-43a0-ba79-1183ca921ccd" providerId="ADAL" clId="{C18D5ACD-9362-44D5-BCD9-2ABCAF98DF27}" dt="2020-11-03T12:44:44.300" v="11" actId="478"/>
            <ac:spMkLst>
              <pc:docMk/>
              <pc:sldMasterMk cId="3848603494" sldId="2147483666"/>
              <pc:sldLayoutMk cId="2233692444" sldId="2147483668"/>
              <ac:spMk id="2" creationId="{00000000-0000-0000-0000-000000000000}"/>
            </ac:spMkLst>
          </pc:spChg>
          <pc:spChg chg="del">
            <ac:chgData name="Danielle" userId="e2554c37-e717-43a0-ba79-1183ca921ccd" providerId="ADAL" clId="{C18D5ACD-9362-44D5-BCD9-2ABCAF98DF27}" dt="2020-11-03T12:44:44.300" v="11" actId="478"/>
            <ac:spMkLst>
              <pc:docMk/>
              <pc:sldMasterMk cId="3848603494" sldId="2147483666"/>
              <pc:sldLayoutMk cId="2233692444" sldId="2147483668"/>
              <ac:spMk id="3" creationId="{00000000-0000-0000-0000-000000000000}"/>
            </ac:spMkLst>
          </pc:spChg>
          <pc:spChg chg="del">
            <ac:chgData name="Danielle" userId="e2554c37-e717-43a0-ba79-1183ca921ccd" providerId="ADAL" clId="{C18D5ACD-9362-44D5-BCD9-2ABCAF98DF27}" dt="2020-11-03T12:44:44.300" v="11" actId="478"/>
            <ac:spMkLst>
              <pc:docMk/>
              <pc:sldMasterMk cId="3848603494" sldId="2147483666"/>
              <pc:sldLayoutMk cId="2233692444" sldId="2147483668"/>
              <ac:spMk id="4" creationId="{00000000-0000-0000-0000-000000000000}"/>
            </ac:spMkLst>
          </pc:spChg>
          <pc:spChg chg="del">
            <ac:chgData name="Danielle" userId="e2554c37-e717-43a0-ba79-1183ca921ccd" providerId="ADAL" clId="{C18D5ACD-9362-44D5-BCD9-2ABCAF98DF27}" dt="2020-11-03T12:44:44.300" v="11" actId="478"/>
            <ac:spMkLst>
              <pc:docMk/>
              <pc:sldMasterMk cId="3848603494" sldId="2147483666"/>
              <pc:sldLayoutMk cId="2233692444" sldId="2147483668"/>
              <ac:spMk id="5" creationId="{00000000-0000-0000-0000-000000000000}"/>
            </ac:spMkLst>
          </pc:spChg>
          <pc:spChg chg="del">
            <ac:chgData name="Danielle" userId="e2554c37-e717-43a0-ba79-1183ca921ccd" providerId="ADAL" clId="{C18D5ACD-9362-44D5-BCD9-2ABCAF98DF27}" dt="2020-11-03T12:44:44.300" v="11" actId="478"/>
            <ac:spMkLst>
              <pc:docMk/>
              <pc:sldMasterMk cId="3848603494" sldId="2147483666"/>
              <pc:sldLayoutMk cId="2233692444" sldId="2147483668"/>
              <ac:spMk id="6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61288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22869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362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3692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03 November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Metric units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36821" y="5965829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Prefix, metre, gram, litre,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milli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-,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centi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-,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deci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-, kilo-, length, mass,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volume, capacity, weight, area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identify the main metric units of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measure.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identify the prefixes of metric units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of measures and what they mean.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convert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between metric units of measure.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59"/>
            <a:ext cx="8775386" cy="570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03 November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Metric units</a:t>
            </a:r>
          </a:p>
        </p:txBody>
      </p:sp>
    </p:spTree>
    <p:extLst>
      <p:ext uri="{BB962C8B-B14F-4D97-AF65-F5344CB8AC3E}">
        <p14:creationId xmlns:p14="http://schemas.microsoft.com/office/powerpoint/2010/main" val="384860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7744" y="1268760"/>
            <a:ext cx="63904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units of length do you know?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units of mass do you know?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units of capacity do you know?</a:t>
            </a:r>
          </a:p>
        </p:txBody>
      </p:sp>
    </p:spTree>
    <p:extLst>
      <p:ext uri="{BB962C8B-B14F-4D97-AF65-F5344CB8AC3E}">
        <p14:creationId xmlns:p14="http://schemas.microsoft.com/office/powerpoint/2010/main" val="4249547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4573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54518" y="1124744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1772816"/>
            <a:ext cx="212910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A: Lengths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600 cm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21 cm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5300 m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84 cm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0.054 km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67 000 mm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63888" y="1772816"/>
            <a:ext cx="178529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B: Weights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3 kg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5000 g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0.56 kg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0.035 kg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9480 g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0.256 kg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44208" y="1772816"/>
            <a:ext cx="206017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C: Volumes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L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50 L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45 L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65 000 mL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52.5 </a:t>
            </a: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465.4 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4580289"/>
            <a:ext cx="82290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D: Exam Questions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140 mL = 0.14 L, Logan is wrong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6.25 + 4.75 + 8.5 = 19.5 km, Tony did not run 20 km</a:t>
            </a:r>
          </a:p>
          <a:p>
            <a:pPr marL="342900" indent="-342900"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Amy is 1.83 m </a:t>
            </a:r>
          </a:p>
        </p:txBody>
      </p:sp>
    </p:spTree>
    <p:extLst>
      <p:ext uri="{BB962C8B-B14F-4D97-AF65-F5344CB8AC3E}">
        <p14:creationId xmlns:p14="http://schemas.microsoft.com/office/powerpoint/2010/main" val="2333530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5258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9792" y="2708920"/>
            <a:ext cx="54726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all of these words have in common?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3159" y="1323920"/>
            <a:ext cx="119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uneven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8693" y="1864569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incorrect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32389" y="4168824"/>
            <a:ext cx="1588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disrespect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2614" y="5013176"/>
            <a:ext cx="1927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unnecessary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7784" y="5013176"/>
            <a:ext cx="1452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uncertain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41906" y="1295112"/>
            <a:ext cx="1521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rearrange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05428" y="2156845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unlucky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95736" y="2139463"/>
            <a:ext cx="1316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irregular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57379" y="3765643"/>
            <a:ext cx="974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illegal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07148" y="4630489"/>
            <a:ext cx="1401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improper</a:t>
            </a:r>
          </a:p>
        </p:txBody>
      </p:sp>
    </p:spTree>
    <p:extLst>
      <p:ext uri="{BB962C8B-B14F-4D97-AF65-F5344CB8AC3E}">
        <p14:creationId xmlns:p14="http://schemas.microsoft.com/office/powerpoint/2010/main" val="137352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9792" y="2708920"/>
            <a:ext cx="54726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all of these words have in common?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3159" y="1323920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un-even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8693" y="1864569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in-correct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32389" y="4168824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dis-respect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72614" y="5013176"/>
            <a:ext cx="2055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un-necessary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7784" y="5013176"/>
            <a:ext cx="1555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un-certain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41906" y="1295112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re-arrange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05428" y="2156845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un-lucky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95736" y="2139463"/>
            <a:ext cx="1418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-regular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57379" y="3765643"/>
            <a:ext cx="1077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-legal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07148" y="4630489"/>
            <a:ext cx="1503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-proper</a:t>
            </a:r>
          </a:p>
        </p:txBody>
      </p:sp>
    </p:spTree>
    <p:extLst>
      <p:ext uri="{BB962C8B-B14F-4D97-AF65-F5344CB8AC3E}">
        <p14:creationId xmlns:p14="http://schemas.microsoft.com/office/powerpoint/2010/main" val="112833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445366"/>
              </p:ext>
            </p:extLst>
          </p:nvPr>
        </p:nvGraphicFramePr>
        <p:xfrm>
          <a:off x="323528" y="1268760"/>
          <a:ext cx="8496940" cy="5039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8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9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9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Prefix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Kilo 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Thousand (1000)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kilo</a:t>
                      </a:r>
                      <a:r>
                        <a:rPr lang="en-GB" sz="1800" b="0" i="0" u="none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metre</a:t>
                      </a:r>
                      <a:endParaRPr lang="en-GB" sz="1800" b="0" i="1" u="sng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kilo</a:t>
                      </a:r>
                      <a:r>
                        <a:rPr lang="en-GB" sz="1800" b="0" i="0" u="non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</a:t>
                      </a:r>
                      <a:endParaRPr lang="en-GB" sz="1800" b="0" i="1" u="sng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kilo</a:t>
                      </a:r>
                      <a:r>
                        <a:rPr lang="en-GB" sz="1800" b="0" i="0" u="none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litre</a:t>
                      </a:r>
                      <a:endParaRPr lang="en-GB" sz="1800" b="0" i="1" u="sng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Hecto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Hundred      (100)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hecto</a:t>
                      </a:r>
                      <a:r>
                        <a:rPr lang="en-GB" sz="1800" b="0" i="0" u="none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metre</a:t>
                      </a:r>
                      <a:endParaRPr lang="en-GB" sz="1800" b="0" i="1" u="sng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hecto</a:t>
                      </a:r>
                      <a:r>
                        <a:rPr lang="en-GB" sz="1800" b="0" i="0" u="non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</a:t>
                      </a:r>
                      <a:endParaRPr lang="en-GB" sz="1800" b="0" i="1" u="sng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hecto</a:t>
                      </a:r>
                      <a:r>
                        <a:rPr lang="en-GB" sz="1800" b="0" i="0" u="none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litre</a:t>
                      </a:r>
                      <a:endParaRPr lang="en-GB" sz="1800" b="0" i="1" u="sng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Deca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                (10)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deca</a:t>
                      </a:r>
                      <a:r>
                        <a:rPr lang="en-GB" sz="1800" b="0" i="0" u="none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metre</a:t>
                      </a:r>
                      <a:endParaRPr lang="en-GB" sz="1800" b="0" i="1" u="sng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deca</a:t>
                      </a:r>
                      <a:r>
                        <a:rPr lang="en-GB" sz="1800" b="0" i="0" u="non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</a:t>
                      </a:r>
                      <a:endParaRPr lang="en-GB" sz="1800" b="0" i="1" u="sng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 err="1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deca</a:t>
                      </a:r>
                      <a:r>
                        <a:rPr lang="en-GB" sz="1800" b="0" i="0" u="none" dirty="0" err="1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litre</a:t>
                      </a:r>
                      <a:endParaRPr lang="en-GB" sz="1800" b="0" i="1" u="sng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*base unit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</a:t>
                      </a:r>
                      <a:r>
                        <a:rPr lang="en-GB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(1)</a:t>
                      </a:r>
                      <a:endParaRPr lang="en-GB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Tenths           (0.1)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</a:t>
                      </a:r>
                      <a:r>
                        <a:rPr lang="en-GB" sz="1800" b="0" i="0" u="none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metre</a:t>
                      </a:r>
                      <a:endParaRPr lang="en-GB" sz="1800" b="0" i="1" u="sng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</a:t>
                      </a:r>
                      <a:r>
                        <a:rPr lang="en-GB" sz="1800" b="0" i="0" u="non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</a:t>
                      </a:r>
                      <a:endParaRPr lang="en-GB" sz="1800" b="0" i="1" u="sng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</a:t>
                      </a:r>
                      <a:r>
                        <a:rPr lang="en-GB" sz="1800" b="0" i="0" u="none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litre</a:t>
                      </a:r>
                      <a:endParaRPr lang="en-GB" sz="1800" b="0" i="1" u="sng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041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Centi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Hundredths (0.01)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centi</a:t>
                      </a:r>
                      <a:r>
                        <a:rPr lang="en-GB" sz="1800" b="0" i="0" u="none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metre</a:t>
                      </a:r>
                      <a:endParaRPr lang="en-GB" sz="1800" b="0" i="1" u="sng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centi</a:t>
                      </a:r>
                      <a:r>
                        <a:rPr lang="en-GB" sz="1800" b="0" i="0" u="non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</a:t>
                      </a:r>
                      <a:endParaRPr lang="en-GB" sz="1800" b="0" i="1" u="sng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centi</a:t>
                      </a:r>
                      <a:r>
                        <a:rPr lang="en-GB" sz="1800" b="0" i="0" u="none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litre</a:t>
                      </a:r>
                      <a:endParaRPr lang="en-GB" sz="1800" b="0" i="1" u="sng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7095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Milli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Thousandths (0.001)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milli</a:t>
                      </a:r>
                      <a:r>
                        <a:rPr lang="en-GB" sz="1800" b="0" i="0" u="none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metre</a:t>
                      </a:r>
                      <a:endParaRPr lang="en-GB" sz="1800" b="0" i="1" u="sng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milli</a:t>
                      </a:r>
                      <a:r>
                        <a:rPr lang="en-GB" sz="1800" b="0" i="0" u="non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</a:t>
                      </a:r>
                      <a:endParaRPr lang="en-GB" sz="1800" b="0" i="1" u="sng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1" u="sng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milli</a:t>
                      </a:r>
                      <a:r>
                        <a:rPr lang="en-GB" sz="1800" b="0" i="0" u="none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litre</a:t>
                      </a:r>
                      <a:endParaRPr lang="en-GB" sz="1800" b="0" i="1" u="sng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700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7351" y="2257708"/>
            <a:ext cx="936104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71607" y="2257708"/>
            <a:ext cx="936104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75863" y="2257708"/>
            <a:ext cx="936104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80119" y="2257708"/>
            <a:ext cx="936104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143415" y="1844824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591687" y="1844824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967951" y="1844824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6111967" y="3212976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591687" y="3212976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071407" y="3212976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359439" y="1484784"/>
            <a:ext cx="1494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Divide by 10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37179" y="1475492"/>
            <a:ext cx="1635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Divide by 100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62235" y="1475492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Divide by 1000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80953" y="3294276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Multiply by 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765106" y="3284984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Multiply by 100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16289" y="3284984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Multiply by 1000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23850" y="4374396"/>
            <a:ext cx="61106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Convert 12 metres to centimetres</a:t>
            </a:r>
          </a:p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Convert 3 kilometres to millimetres</a:t>
            </a:r>
          </a:p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Convert 1.75 metres to millimetres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967951" y="4365104"/>
            <a:ext cx="33123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1 200 cm</a:t>
            </a:r>
          </a:p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3 000 000 mm</a:t>
            </a:r>
          </a:p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1 750 mm</a:t>
            </a:r>
          </a:p>
        </p:txBody>
      </p:sp>
    </p:spTree>
    <p:extLst>
      <p:ext uri="{BB962C8B-B14F-4D97-AF65-F5344CB8AC3E}">
        <p14:creationId xmlns:p14="http://schemas.microsoft.com/office/powerpoint/2010/main" val="13277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2320424"/>
            <a:ext cx="936104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2320424"/>
            <a:ext cx="936104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0192" y="2320424"/>
            <a:ext cx="936104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67744" y="1907540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716016" y="1907540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716016" y="3275692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195736" y="3275692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342704" y="1547500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Divide by 1000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90976" y="1538208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Divide by 1000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377043" y="3356992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Multiply by 1000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25316" y="3347700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Multiply by 1000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23850" y="4374396"/>
            <a:ext cx="6696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Convert 350 grams to kilograms</a:t>
            </a:r>
          </a:p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Convert 4 400 000 milligrams to kilograms</a:t>
            </a:r>
          </a:p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Convert 0.056 kilograms to grams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020272" y="4374395"/>
            <a:ext cx="33123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0.35 kg</a:t>
            </a:r>
          </a:p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4.4 kg</a:t>
            </a:r>
          </a:p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56 g</a:t>
            </a:r>
          </a:p>
        </p:txBody>
      </p:sp>
    </p:spTree>
    <p:extLst>
      <p:ext uri="{BB962C8B-B14F-4D97-AF65-F5344CB8AC3E}">
        <p14:creationId xmlns:p14="http://schemas.microsoft.com/office/powerpoint/2010/main" val="393793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2320424"/>
            <a:ext cx="936104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2320424"/>
            <a:ext cx="936104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en-GB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0192" y="2320424"/>
            <a:ext cx="936104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67744" y="1907540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716016" y="1907540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716016" y="3275692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195736" y="3275692"/>
            <a:ext cx="20162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483768" y="1547500"/>
            <a:ext cx="1494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Divide by 10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61508" y="1538208"/>
            <a:ext cx="1635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Divide by 100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505282" y="3356992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Multiply by 10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89435" y="3347700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Multiply by 100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23850" y="4374396"/>
            <a:ext cx="61106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Convert 1.2 litres to centilitres</a:t>
            </a:r>
          </a:p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Convert 3300 millilitres to litres</a:t>
            </a:r>
          </a:p>
          <a:p>
            <a:pPr marL="457200" indent="-457200">
              <a:buAutoNum type="alphaLcParenR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Convert 75 centilitres millilitres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967951" y="4365104"/>
            <a:ext cx="33123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120 </a:t>
            </a:r>
            <a:r>
              <a:rPr lang="en-GB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3.3 L</a:t>
            </a:r>
          </a:p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750 mL</a:t>
            </a:r>
          </a:p>
        </p:txBody>
      </p:sp>
    </p:spTree>
    <p:extLst>
      <p:ext uri="{BB962C8B-B14F-4D97-AF65-F5344CB8AC3E}">
        <p14:creationId xmlns:p14="http://schemas.microsoft.com/office/powerpoint/2010/main" val="367794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63888" y="2060848"/>
            <a:ext cx="393889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You also need to know: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1 cm³ = 1 mL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1m³ = 1000 L</a:t>
            </a:r>
          </a:p>
        </p:txBody>
      </p:sp>
    </p:spTree>
    <p:extLst>
      <p:ext uri="{BB962C8B-B14F-4D97-AF65-F5344CB8AC3E}">
        <p14:creationId xmlns:p14="http://schemas.microsoft.com/office/powerpoint/2010/main" val="72448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7678" y="3141682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9 cm to mm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46738" y="1725342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7 m to cm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67744" y="4295350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450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to 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3566" y="2060848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6000 mg to 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9279" y="5200292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190 mL to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09236" y="4615517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370 m to km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3968" y="3543618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75 cm</a:t>
            </a:r>
            <a:r>
              <a:rPr lang="en-GB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to mL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83968" y="5796582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8500 L to m</a:t>
            </a:r>
            <a:r>
              <a:rPr lang="en-GB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12160" y="2715281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0.5 L to mL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28788" y="1136394"/>
            <a:ext cx="7994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On whiteboards, convert the following:</a:t>
            </a:r>
          </a:p>
        </p:txBody>
      </p:sp>
    </p:spTree>
    <p:extLst>
      <p:ext uri="{BB962C8B-B14F-4D97-AF65-F5344CB8AC3E}">
        <p14:creationId xmlns:p14="http://schemas.microsoft.com/office/powerpoint/2010/main" val="106464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402</Words>
  <Application>Microsoft Office PowerPoint</Application>
  <PresentationFormat>On-screen Show (4:3)</PresentationFormat>
  <Paragraphs>153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30</cp:revision>
  <cp:lastPrinted>2016-06-08T11:27:51Z</cp:lastPrinted>
  <dcterms:created xsi:type="dcterms:W3CDTF">2015-07-01T12:05:39Z</dcterms:created>
  <dcterms:modified xsi:type="dcterms:W3CDTF">2020-11-03T12:46:44Z</dcterms:modified>
</cp:coreProperties>
</file>