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1" r:id="rId2"/>
  </p:sldMasterIdLst>
  <p:notesMasterIdLst>
    <p:notesMasterId r:id="rId11"/>
  </p:notesMasterIdLst>
  <p:sldIdLst>
    <p:sldId id="256" r:id="rId3"/>
    <p:sldId id="286" r:id="rId4"/>
    <p:sldId id="289" r:id="rId5"/>
    <p:sldId id="287" r:id="rId6"/>
    <p:sldId id="288" r:id="rId7"/>
    <p:sldId id="265" r:id="rId8"/>
    <p:sldId id="260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1D575F-9BA9-42F9-9E45-F474C498DA95}" v="727" dt="2020-07-26T10:43:56.6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25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311D575F-9BA9-42F9-9E45-F474C498DA95}"/>
    <pc:docChg chg="undo custSel addSld delSld modSld sldOrd modMainMaster">
      <pc:chgData name="Danielle" userId="e2554c37-e717-43a0-ba79-1183ca921ccd" providerId="ADAL" clId="{311D575F-9BA9-42F9-9E45-F474C498DA95}" dt="2020-07-26T10:44:11.076" v="1868" actId="47"/>
      <pc:docMkLst>
        <pc:docMk/>
      </pc:docMkLst>
      <pc:sldChg chg="addSp delSp modSp mod modAnim">
        <pc:chgData name="Danielle" userId="e2554c37-e717-43a0-ba79-1183ca921ccd" providerId="ADAL" clId="{311D575F-9BA9-42F9-9E45-F474C498DA95}" dt="2020-07-21T09:13:52.770" v="82" actId="20577"/>
        <pc:sldMkLst>
          <pc:docMk/>
          <pc:sldMk cId="3974841873" sldId="256"/>
        </pc:sldMkLst>
        <pc:spChg chg="del">
          <ac:chgData name="Danielle" userId="e2554c37-e717-43a0-ba79-1183ca921ccd" providerId="ADAL" clId="{311D575F-9BA9-42F9-9E45-F474C498DA95}" dt="2020-07-21T09:09:59.653" v="1" actId="478"/>
          <ac:spMkLst>
            <pc:docMk/>
            <pc:sldMk cId="3974841873" sldId="256"/>
            <ac:spMk id="2" creationId="{00000000-0000-0000-0000-000000000000}"/>
          </ac:spMkLst>
        </pc:spChg>
        <pc:spChg chg="add mod">
          <ac:chgData name="Danielle" userId="e2554c37-e717-43a0-ba79-1183ca921ccd" providerId="ADAL" clId="{311D575F-9BA9-42F9-9E45-F474C498DA95}" dt="2020-07-21T09:12:35.211" v="40" actId="20577"/>
          <ac:spMkLst>
            <pc:docMk/>
            <pc:sldMk cId="3974841873" sldId="256"/>
            <ac:spMk id="3" creationId="{AF0E3E3C-709C-40E3-99B8-F9D59ADCDB55}"/>
          </ac:spMkLst>
        </pc:spChg>
        <pc:spChg chg="del">
          <ac:chgData name="Danielle" userId="e2554c37-e717-43a0-ba79-1183ca921ccd" providerId="ADAL" clId="{311D575F-9BA9-42F9-9E45-F474C498DA95}" dt="2020-07-21T09:09:59.653" v="1" actId="478"/>
          <ac:spMkLst>
            <pc:docMk/>
            <pc:sldMk cId="3974841873" sldId="256"/>
            <ac:spMk id="4" creationId="{00000000-0000-0000-0000-000000000000}"/>
          </ac:spMkLst>
        </pc:spChg>
        <pc:spChg chg="add mod">
          <ac:chgData name="Danielle" userId="e2554c37-e717-43a0-ba79-1183ca921ccd" providerId="ADAL" clId="{311D575F-9BA9-42F9-9E45-F474C498DA95}" dt="2020-07-21T09:13:52.770" v="82" actId="20577"/>
          <ac:spMkLst>
            <pc:docMk/>
            <pc:sldMk cId="3974841873" sldId="256"/>
            <ac:spMk id="5" creationId="{3AA1EC74-643B-4123-834F-E6B284002211}"/>
          </ac:spMkLst>
        </pc:spChg>
        <pc:picChg chg="del">
          <ac:chgData name="Danielle" userId="e2554c37-e717-43a0-ba79-1183ca921ccd" providerId="ADAL" clId="{311D575F-9BA9-42F9-9E45-F474C498DA95}" dt="2020-07-21T09:09:59.653" v="1" actId="478"/>
          <ac:picMkLst>
            <pc:docMk/>
            <pc:sldMk cId="3974841873" sldId="256"/>
            <ac:picMk id="2050" creationId="{00000000-0000-0000-0000-000000000000}"/>
          </ac:picMkLst>
        </pc:picChg>
      </pc:sldChg>
      <pc:sldChg chg="addSp delSp modSp mod modClrScheme chgLayout">
        <pc:chgData name="Danielle" userId="e2554c37-e717-43a0-ba79-1183ca921ccd" providerId="ADAL" clId="{311D575F-9BA9-42F9-9E45-F474C498DA95}" dt="2020-07-26T10:43:56.687" v="1867"/>
        <pc:sldMkLst>
          <pc:docMk/>
          <pc:sldMk cId="4054608891" sldId="260"/>
        </pc:sldMkLst>
        <pc:spChg chg="add mod">
          <ac:chgData name="Danielle" userId="e2554c37-e717-43a0-ba79-1183ca921ccd" providerId="ADAL" clId="{311D575F-9BA9-42F9-9E45-F474C498DA95}" dt="2020-07-21T14:45:00.602" v="1290" actId="164"/>
          <ac:spMkLst>
            <pc:docMk/>
            <pc:sldMk cId="4054608891" sldId="260"/>
            <ac:spMk id="2" creationId="{DF367FBC-D6B1-4B32-AF03-15CEF3481E24}"/>
          </ac:spMkLst>
        </pc:spChg>
        <pc:spChg chg="mod">
          <ac:chgData name="Danielle" userId="e2554c37-e717-43a0-ba79-1183ca921ccd" providerId="ADAL" clId="{311D575F-9BA9-42F9-9E45-F474C498DA95}" dt="2020-07-26T10:38:53.193" v="1780" actId="6549"/>
          <ac:spMkLst>
            <pc:docMk/>
            <pc:sldMk cId="4054608891" sldId="260"/>
            <ac:spMk id="3" creationId="{00000000-0000-0000-0000-000000000000}"/>
          </ac:spMkLst>
        </pc:spChg>
        <pc:spChg chg="del">
          <ac:chgData name="Danielle" userId="e2554c37-e717-43a0-ba79-1183ca921ccd" providerId="ADAL" clId="{311D575F-9BA9-42F9-9E45-F474C498DA95}" dt="2020-07-21T10:22:01.499" v="1014" actId="478"/>
          <ac:spMkLst>
            <pc:docMk/>
            <pc:sldMk cId="4054608891" sldId="260"/>
            <ac:spMk id="4" creationId="{00000000-0000-0000-0000-000000000000}"/>
          </ac:spMkLst>
        </pc:spChg>
        <pc:spChg chg="mod">
          <ac:chgData name="Danielle" userId="e2554c37-e717-43a0-ba79-1183ca921ccd" providerId="ADAL" clId="{311D575F-9BA9-42F9-9E45-F474C498DA95}" dt="2020-07-21T13:19:51.310" v="1205" actId="403"/>
          <ac:spMkLst>
            <pc:docMk/>
            <pc:sldMk cId="4054608891" sldId="260"/>
            <ac:spMk id="8" creationId="{053C1963-4F94-4FF5-8352-9A12EA7EA667}"/>
          </ac:spMkLst>
        </pc:spChg>
        <pc:spChg chg="mod">
          <ac:chgData name="Danielle" userId="e2554c37-e717-43a0-ba79-1183ca921ccd" providerId="ADAL" clId="{311D575F-9BA9-42F9-9E45-F474C498DA95}" dt="2020-07-21T13:19:51.310" v="1205" actId="403"/>
          <ac:spMkLst>
            <pc:docMk/>
            <pc:sldMk cId="4054608891" sldId="260"/>
            <ac:spMk id="11" creationId="{8A7C655C-6270-4722-9F40-5F1BDC5AA284}"/>
          </ac:spMkLst>
        </pc:spChg>
        <pc:spChg chg="mod">
          <ac:chgData name="Danielle" userId="e2554c37-e717-43a0-ba79-1183ca921ccd" providerId="ADAL" clId="{311D575F-9BA9-42F9-9E45-F474C498DA95}" dt="2020-07-21T13:19:51.310" v="1205" actId="403"/>
          <ac:spMkLst>
            <pc:docMk/>
            <pc:sldMk cId="4054608891" sldId="260"/>
            <ac:spMk id="12" creationId="{73614DF0-7B85-4AB6-AD32-938861974977}"/>
          </ac:spMkLst>
        </pc:spChg>
        <pc:spChg chg="mod">
          <ac:chgData name="Danielle" userId="e2554c37-e717-43a0-ba79-1183ca921ccd" providerId="ADAL" clId="{311D575F-9BA9-42F9-9E45-F474C498DA95}" dt="2020-07-21T13:19:51.310" v="1205" actId="403"/>
          <ac:spMkLst>
            <pc:docMk/>
            <pc:sldMk cId="4054608891" sldId="260"/>
            <ac:spMk id="15" creationId="{D8AB0E2A-65CD-4611-9A69-85098B1A510E}"/>
          </ac:spMkLst>
        </pc:spChg>
        <pc:spChg chg="mod">
          <ac:chgData name="Danielle" userId="e2554c37-e717-43a0-ba79-1183ca921ccd" providerId="ADAL" clId="{311D575F-9BA9-42F9-9E45-F474C498DA95}" dt="2020-07-21T13:19:51.310" v="1205" actId="403"/>
          <ac:spMkLst>
            <pc:docMk/>
            <pc:sldMk cId="4054608891" sldId="260"/>
            <ac:spMk id="18" creationId="{1A4EC63A-A3EB-40BA-BB72-781439217B39}"/>
          </ac:spMkLst>
        </pc:spChg>
        <pc:spChg chg="mod">
          <ac:chgData name="Danielle" userId="e2554c37-e717-43a0-ba79-1183ca921ccd" providerId="ADAL" clId="{311D575F-9BA9-42F9-9E45-F474C498DA95}" dt="2020-07-21T13:19:51.310" v="1205" actId="403"/>
          <ac:spMkLst>
            <pc:docMk/>
            <pc:sldMk cId="4054608891" sldId="260"/>
            <ac:spMk id="19" creationId="{0356A875-3FC5-495F-8A44-280DEF3EFE8E}"/>
          </ac:spMkLst>
        </pc:spChg>
        <pc:spChg chg="mod">
          <ac:chgData name="Danielle" userId="e2554c37-e717-43a0-ba79-1183ca921ccd" providerId="ADAL" clId="{311D575F-9BA9-42F9-9E45-F474C498DA95}" dt="2020-07-21T14:32:52.218" v="1209" actId="255"/>
          <ac:spMkLst>
            <pc:docMk/>
            <pc:sldMk cId="4054608891" sldId="260"/>
            <ac:spMk id="22" creationId="{1ED637DD-2731-4F26-A18F-0E0F6516C41B}"/>
          </ac:spMkLst>
        </pc:spChg>
        <pc:spChg chg="mod">
          <ac:chgData name="Danielle" userId="e2554c37-e717-43a0-ba79-1183ca921ccd" providerId="ADAL" clId="{311D575F-9BA9-42F9-9E45-F474C498DA95}" dt="2020-07-21T14:32:52.218" v="1209" actId="255"/>
          <ac:spMkLst>
            <pc:docMk/>
            <pc:sldMk cId="4054608891" sldId="260"/>
            <ac:spMk id="25" creationId="{0B6B9FD7-09EE-4365-A6E6-F9FCB2B07F62}"/>
          </ac:spMkLst>
        </pc:spChg>
        <pc:spChg chg="mod">
          <ac:chgData name="Danielle" userId="e2554c37-e717-43a0-ba79-1183ca921ccd" providerId="ADAL" clId="{311D575F-9BA9-42F9-9E45-F474C498DA95}" dt="2020-07-21T14:32:52.218" v="1209" actId="255"/>
          <ac:spMkLst>
            <pc:docMk/>
            <pc:sldMk cId="4054608891" sldId="260"/>
            <ac:spMk id="26" creationId="{81E15ABF-5C17-4524-BD7E-4270857D455B}"/>
          </ac:spMkLst>
        </pc:spChg>
        <pc:spChg chg="mod">
          <ac:chgData name="Danielle" userId="e2554c37-e717-43a0-ba79-1183ca921ccd" providerId="ADAL" clId="{311D575F-9BA9-42F9-9E45-F474C498DA95}" dt="2020-07-21T14:32:52.218" v="1209" actId="255"/>
          <ac:spMkLst>
            <pc:docMk/>
            <pc:sldMk cId="4054608891" sldId="260"/>
            <ac:spMk id="29" creationId="{2C9DD542-6915-4DA9-9195-B678BB9DF61C}"/>
          </ac:spMkLst>
        </pc:spChg>
        <pc:spChg chg="mod">
          <ac:chgData name="Danielle" userId="e2554c37-e717-43a0-ba79-1183ca921ccd" providerId="ADAL" clId="{311D575F-9BA9-42F9-9E45-F474C498DA95}" dt="2020-07-21T14:32:52.218" v="1209" actId="255"/>
          <ac:spMkLst>
            <pc:docMk/>
            <pc:sldMk cId="4054608891" sldId="260"/>
            <ac:spMk id="32" creationId="{A91288D0-D5D9-4A87-B8A6-35FE2F1E0EDB}"/>
          </ac:spMkLst>
        </pc:spChg>
        <pc:spChg chg="mod">
          <ac:chgData name="Danielle" userId="e2554c37-e717-43a0-ba79-1183ca921ccd" providerId="ADAL" clId="{311D575F-9BA9-42F9-9E45-F474C498DA95}" dt="2020-07-21T14:32:52.218" v="1209" actId="255"/>
          <ac:spMkLst>
            <pc:docMk/>
            <pc:sldMk cId="4054608891" sldId="260"/>
            <ac:spMk id="33" creationId="{481964A3-EFE2-4305-8976-E19DD9B29B73}"/>
          </ac:spMkLst>
        </pc:spChg>
        <pc:spChg chg="mod">
          <ac:chgData name="Danielle" userId="e2554c37-e717-43a0-ba79-1183ca921ccd" providerId="ADAL" clId="{311D575F-9BA9-42F9-9E45-F474C498DA95}" dt="2020-07-21T14:39:31.254" v="1212"/>
          <ac:spMkLst>
            <pc:docMk/>
            <pc:sldMk cId="4054608891" sldId="260"/>
            <ac:spMk id="36" creationId="{7F5000CA-C870-4157-B875-EF2CFDE7744E}"/>
          </ac:spMkLst>
        </pc:spChg>
        <pc:spChg chg="mod">
          <ac:chgData name="Danielle" userId="e2554c37-e717-43a0-ba79-1183ca921ccd" providerId="ADAL" clId="{311D575F-9BA9-42F9-9E45-F474C498DA95}" dt="2020-07-21T14:39:44.996" v="1217" actId="20577"/>
          <ac:spMkLst>
            <pc:docMk/>
            <pc:sldMk cId="4054608891" sldId="260"/>
            <ac:spMk id="39" creationId="{4596463D-C8E1-4AFC-86E0-EAF3E6554D50}"/>
          </ac:spMkLst>
        </pc:spChg>
        <pc:spChg chg="mod">
          <ac:chgData name="Danielle" userId="e2554c37-e717-43a0-ba79-1183ca921ccd" providerId="ADAL" clId="{311D575F-9BA9-42F9-9E45-F474C498DA95}" dt="2020-07-21T14:39:49.042" v="1218" actId="20577"/>
          <ac:spMkLst>
            <pc:docMk/>
            <pc:sldMk cId="4054608891" sldId="260"/>
            <ac:spMk id="40" creationId="{4BBB8086-25C6-41A4-B30C-F228E8CAB510}"/>
          </ac:spMkLst>
        </pc:spChg>
        <pc:spChg chg="mod">
          <ac:chgData name="Danielle" userId="e2554c37-e717-43a0-ba79-1183ca921ccd" providerId="ADAL" clId="{311D575F-9BA9-42F9-9E45-F474C498DA95}" dt="2020-07-21T14:39:51.998" v="1219"/>
          <ac:spMkLst>
            <pc:docMk/>
            <pc:sldMk cId="4054608891" sldId="260"/>
            <ac:spMk id="43" creationId="{B25D788C-946A-4FBE-BDD2-91219473AB88}"/>
          </ac:spMkLst>
        </pc:spChg>
        <pc:spChg chg="mod">
          <ac:chgData name="Danielle" userId="e2554c37-e717-43a0-ba79-1183ca921ccd" providerId="ADAL" clId="{311D575F-9BA9-42F9-9E45-F474C498DA95}" dt="2020-07-21T14:39:51.998" v="1219"/>
          <ac:spMkLst>
            <pc:docMk/>
            <pc:sldMk cId="4054608891" sldId="260"/>
            <ac:spMk id="46" creationId="{8EB49ADF-6069-4A95-8AB8-D02CEF63C748}"/>
          </ac:spMkLst>
        </pc:spChg>
        <pc:spChg chg="mod">
          <ac:chgData name="Danielle" userId="e2554c37-e717-43a0-ba79-1183ca921ccd" providerId="ADAL" clId="{311D575F-9BA9-42F9-9E45-F474C498DA95}" dt="2020-07-21T14:39:51.998" v="1219"/>
          <ac:spMkLst>
            <pc:docMk/>
            <pc:sldMk cId="4054608891" sldId="260"/>
            <ac:spMk id="47" creationId="{0124190C-6FB9-4626-9B93-7CE47DC75657}"/>
          </ac:spMkLst>
        </pc:spChg>
        <pc:spChg chg="mod">
          <ac:chgData name="Danielle" userId="e2554c37-e717-43a0-ba79-1183ca921ccd" providerId="ADAL" clId="{311D575F-9BA9-42F9-9E45-F474C498DA95}" dt="2020-07-21T14:39:57.680" v="1221"/>
          <ac:spMkLst>
            <pc:docMk/>
            <pc:sldMk cId="4054608891" sldId="260"/>
            <ac:spMk id="50" creationId="{C3C08255-5076-4C8B-8FC5-042C422B2B2E}"/>
          </ac:spMkLst>
        </pc:spChg>
        <pc:spChg chg="mod">
          <ac:chgData name="Danielle" userId="e2554c37-e717-43a0-ba79-1183ca921ccd" providerId="ADAL" clId="{311D575F-9BA9-42F9-9E45-F474C498DA95}" dt="2020-07-21T14:39:57.680" v="1221"/>
          <ac:spMkLst>
            <pc:docMk/>
            <pc:sldMk cId="4054608891" sldId="260"/>
            <ac:spMk id="53" creationId="{A80D475C-DDEE-41B7-89AF-F1BD45E91971}"/>
          </ac:spMkLst>
        </pc:spChg>
        <pc:spChg chg="mod">
          <ac:chgData name="Danielle" userId="e2554c37-e717-43a0-ba79-1183ca921ccd" providerId="ADAL" clId="{311D575F-9BA9-42F9-9E45-F474C498DA95}" dt="2020-07-21T14:39:57.680" v="1221"/>
          <ac:spMkLst>
            <pc:docMk/>
            <pc:sldMk cId="4054608891" sldId="260"/>
            <ac:spMk id="54" creationId="{16DB3986-F886-46E2-8115-F07521DF9970}"/>
          </ac:spMkLst>
        </pc:spChg>
        <pc:spChg chg="mod">
          <ac:chgData name="Danielle" userId="e2554c37-e717-43a0-ba79-1183ca921ccd" providerId="ADAL" clId="{311D575F-9BA9-42F9-9E45-F474C498DA95}" dt="2020-07-21T14:40:11.974" v="1223"/>
          <ac:spMkLst>
            <pc:docMk/>
            <pc:sldMk cId="4054608891" sldId="260"/>
            <ac:spMk id="57" creationId="{039A94F6-FCCC-49CC-8638-7BF2C75F7C26}"/>
          </ac:spMkLst>
        </pc:spChg>
        <pc:spChg chg="mod">
          <ac:chgData name="Danielle" userId="e2554c37-e717-43a0-ba79-1183ca921ccd" providerId="ADAL" clId="{311D575F-9BA9-42F9-9E45-F474C498DA95}" dt="2020-07-21T14:40:11.974" v="1223"/>
          <ac:spMkLst>
            <pc:docMk/>
            <pc:sldMk cId="4054608891" sldId="260"/>
            <ac:spMk id="60" creationId="{DAD73167-6886-475F-8310-E0C9F2F25917}"/>
          </ac:spMkLst>
        </pc:spChg>
        <pc:spChg chg="mod">
          <ac:chgData name="Danielle" userId="e2554c37-e717-43a0-ba79-1183ca921ccd" providerId="ADAL" clId="{311D575F-9BA9-42F9-9E45-F474C498DA95}" dt="2020-07-21T14:40:11.974" v="1223"/>
          <ac:spMkLst>
            <pc:docMk/>
            <pc:sldMk cId="4054608891" sldId="260"/>
            <ac:spMk id="61" creationId="{BFB15430-C4F3-4374-9265-9BEB339CDFF2}"/>
          </ac:spMkLst>
        </pc:spChg>
        <pc:spChg chg="mod">
          <ac:chgData name="Danielle" userId="e2554c37-e717-43a0-ba79-1183ca921ccd" providerId="ADAL" clId="{311D575F-9BA9-42F9-9E45-F474C498DA95}" dt="2020-07-21T14:40:11.974" v="1223"/>
          <ac:spMkLst>
            <pc:docMk/>
            <pc:sldMk cId="4054608891" sldId="260"/>
            <ac:spMk id="64" creationId="{E20A66F0-71B8-49A3-840A-6D9819BBE3ED}"/>
          </ac:spMkLst>
        </pc:spChg>
        <pc:spChg chg="mod">
          <ac:chgData name="Danielle" userId="e2554c37-e717-43a0-ba79-1183ca921ccd" providerId="ADAL" clId="{311D575F-9BA9-42F9-9E45-F474C498DA95}" dt="2020-07-21T14:40:11.974" v="1223"/>
          <ac:spMkLst>
            <pc:docMk/>
            <pc:sldMk cId="4054608891" sldId="260"/>
            <ac:spMk id="67" creationId="{23BC2F18-F391-40D3-8150-A425C8BB4316}"/>
          </ac:spMkLst>
        </pc:spChg>
        <pc:spChg chg="mod">
          <ac:chgData name="Danielle" userId="e2554c37-e717-43a0-ba79-1183ca921ccd" providerId="ADAL" clId="{311D575F-9BA9-42F9-9E45-F474C498DA95}" dt="2020-07-21T14:40:11.974" v="1223"/>
          <ac:spMkLst>
            <pc:docMk/>
            <pc:sldMk cId="4054608891" sldId="260"/>
            <ac:spMk id="68" creationId="{4E50FA82-0D08-4C7D-9998-8B6375F6FCD0}"/>
          </ac:spMkLst>
        </pc:spChg>
        <pc:spChg chg="mod">
          <ac:chgData name="Danielle" userId="e2554c37-e717-43a0-ba79-1183ca921ccd" providerId="ADAL" clId="{311D575F-9BA9-42F9-9E45-F474C498DA95}" dt="2020-07-21T14:40:11.974" v="1223"/>
          <ac:spMkLst>
            <pc:docMk/>
            <pc:sldMk cId="4054608891" sldId="260"/>
            <ac:spMk id="71" creationId="{F8FE2212-FDB9-4573-A8C9-D825471DA52D}"/>
          </ac:spMkLst>
        </pc:spChg>
        <pc:spChg chg="mod">
          <ac:chgData name="Danielle" userId="e2554c37-e717-43a0-ba79-1183ca921ccd" providerId="ADAL" clId="{311D575F-9BA9-42F9-9E45-F474C498DA95}" dt="2020-07-21T14:40:11.974" v="1223"/>
          <ac:spMkLst>
            <pc:docMk/>
            <pc:sldMk cId="4054608891" sldId="260"/>
            <ac:spMk id="74" creationId="{8B6F6739-B634-4A4F-94C0-F679BA1827BC}"/>
          </ac:spMkLst>
        </pc:spChg>
        <pc:spChg chg="mod">
          <ac:chgData name="Danielle" userId="e2554c37-e717-43a0-ba79-1183ca921ccd" providerId="ADAL" clId="{311D575F-9BA9-42F9-9E45-F474C498DA95}" dt="2020-07-21T14:40:11.974" v="1223"/>
          <ac:spMkLst>
            <pc:docMk/>
            <pc:sldMk cId="4054608891" sldId="260"/>
            <ac:spMk id="75" creationId="{EA62AE1F-A186-4F55-858F-BCA3DD42BDDF}"/>
          </ac:spMkLst>
        </pc:spChg>
        <pc:spChg chg="add mod">
          <ac:chgData name="Danielle" userId="e2554c37-e717-43a0-ba79-1183ca921ccd" providerId="ADAL" clId="{311D575F-9BA9-42F9-9E45-F474C498DA95}" dt="2020-07-21T14:45:00.602" v="1290" actId="164"/>
          <ac:spMkLst>
            <pc:docMk/>
            <pc:sldMk cId="4054608891" sldId="260"/>
            <ac:spMk id="77" creationId="{C1EA6D03-42E2-48E4-90CA-D48CE40F50B8}"/>
          </ac:spMkLst>
        </pc:spChg>
        <pc:spChg chg="add mod">
          <ac:chgData name="Danielle" userId="e2554c37-e717-43a0-ba79-1183ca921ccd" providerId="ADAL" clId="{311D575F-9BA9-42F9-9E45-F474C498DA95}" dt="2020-07-21T14:45:00.602" v="1290" actId="164"/>
          <ac:spMkLst>
            <pc:docMk/>
            <pc:sldMk cId="4054608891" sldId="260"/>
            <ac:spMk id="79" creationId="{6B4C964A-4BE9-4E8D-9A3D-E20F64FDDA86}"/>
          </ac:spMkLst>
        </pc:spChg>
        <pc:spChg chg="mod">
          <ac:chgData name="Danielle" userId="e2554c37-e717-43a0-ba79-1183ca921ccd" providerId="ADAL" clId="{311D575F-9BA9-42F9-9E45-F474C498DA95}" dt="2020-07-21T14:42:19.362" v="1258"/>
          <ac:spMkLst>
            <pc:docMk/>
            <pc:sldMk cId="4054608891" sldId="260"/>
            <ac:spMk id="82" creationId="{8BCFCB2D-1B0C-41A7-BB50-6518FCF2DB13}"/>
          </ac:spMkLst>
        </pc:spChg>
        <pc:spChg chg="mod">
          <ac:chgData name="Danielle" userId="e2554c37-e717-43a0-ba79-1183ca921ccd" providerId="ADAL" clId="{311D575F-9BA9-42F9-9E45-F474C498DA95}" dt="2020-07-21T14:42:19.362" v="1258"/>
          <ac:spMkLst>
            <pc:docMk/>
            <pc:sldMk cId="4054608891" sldId="260"/>
            <ac:spMk id="85" creationId="{6D578499-C025-4843-BF61-14EB2743B577}"/>
          </ac:spMkLst>
        </pc:spChg>
        <pc:spChg chg="mod">
          <ac:chgData name="Danielle" userId="e2554c37-e717-43a0-ba79-1183ca921ccd" providerId="ADAL" clId="{311D575F-9BA9-42F9-9E45-F474C498DA95}" dt="2020-07-21T14:42:19.362" v="1258"/>
          <ac:spMkLst>
            <pc:docMk/>
            <pc:sldMk cId="4054608891" sldId="260"/>
            <ac:spMk id="86" creationId="{A0C893C7-25E2-488A-9CF0-FDD9360E50E4}"/>
          </ac:spMkLst>
        </pc:spChg>
        <pc:spChg chg="mod">
          <ac:chgData name="Danielle" userId="e2554c37-e717-43a0-ba79-1183ca921ccd" providerId="ADAL" clId="{311D575F-9BA9-42F9-9E45-F474C498DA95}" dt="2020-07-21T14:42:19.362" v="1258"/>
          <ac:spMkLst>
            <pc:docMk/>
            <pc:sldMk cId="4054608891" sldId="260"/>
            <ac:spMk id="89" creationId="{A2B3B32D-EF0E-4D38-95D1-DE6D27AB1C2D}"/>
          </ac:spMkLst>
        </pc:spChg>
        <pc:spChg chg="mod">
          <ac:chgData name="Danielle" userId="e2554c37-e717-43a0-ba79-1183ca921ccd" providerId="ADAL" clId="{311D575F-9BA9-42F9-9E45-F474C498DA95}" dt="2020-07-21T14:42:19.362" v="1258"/>
          <ac:spMkLst>
            <pc:docMk/>
            <pc:sldMk cId="4054608891" sldId="260"/>
            <ac:spMk id="92" creationId="{C6A76F70-116F-4811-B3AB-F3515342143F}"/>
          </ac:spMkLst>
        </pc:spChg>
        <pc:spChg chg="mod">
          <ac:chgData name="Danielle" userId="e2554c37-e717-43a0-ba79-1183ca921ccd" providerId="ADAL" clId="{311D575F-9BA9-42F9-9E45-F474C498DA95}" dt="2020-07-21T14:42:19.362" v="1258"/>
          <ac:spMkLst>
            <pc:docMk/>
            <pc:sldMk cId="4054608891" sldId="260"/>
            <ac:spMk id="93" creationId="{BEFABBEC-7689-4F36-93EA-2DF9753902CF}"/>
          </ac:spMkLst>
        </pc:spChg>
        <pc:spChg chg="mod">
          <ac:chgData name="Danielle" userId="e2554c37-e717-43a0-ba79-1183ca921ccd" providerId="ADAL" clId="{311D575F-9BA9-42F9-9E45-F474C498DA95}" dt="2020-07-21T14:42:19.362" v="1258"/>
          <ac:spMkLst>
            <pc:docMk/>
            <pc:sldMk cId="4054608891" sldId="260"/>
            <ac:spMk id="96" creationId="{FA7BB1B8-BA04-4686-85A9-F84A2CEB8EE0}"/>
          </ac:spMkLst>
        </pc:spChg>
        <pc:spChg chg="mod">
          <ac:chgData name="Danielle" userId="e2554c37-e717-43a0-ba79-1183ca921ccd" providerId="ADAL" clId="{311D575F-9BA9-42F9-9E45-F474C498DA95}" dt="2020-07-21T14:42:19.362" v="1258"/>
          <ac:spMkLst>
            <pc:docMk/>
            <pc:sldMk cId="4054608891" sldId="260"/>
            <ac:spMk id="99" creationId="{8FB9436B-DDC7-4884-99E3-BA925494A762}"/>
          </ac:spMkLst>
        </pc:spChg>
        <pc:spChg chg="mod">
          <ac:chgData name="Danielle" userId="e2554c37-e717-43a0-ba79-1183ca921ccd" providerId="ADAL" clId="{311D575F-9BA9-42F9-9E45-F474C498DA95}" dt="2020-07-21T14:42:19.362" v="1258"/>
          <ac:spMkLst>
            <pc:docMk/>
            <pc:sldMk cId="4054608891" sldId="260"/>
            <ac:spMk id="100" creationId="{B17895EB-D6CD-455B-935F-FFD7F7701265}"/>
          </ac:spMkLst>
        </pc:spChg>
        <pc:spChg chg="add mod">
          <ac:chgData name="Danielle" userId="e2554c37-e717-43a0-ba79-1183ca921ccd" providerId="ADAL" clId="{311D575F-9BA9-42F9-9E45-F474C498DA95}" dt="2020-07-21T14:45:00.602" v="1290" actId="164"/>
          <ac:spMkLst>
            <pc:docMk/>
            <pc:sldMk cId="4054608891" sldId="260"/>
            <ac:spMk id="101" creationId="{0BB890EB-7EE4-4994-900F-4EED48F92F02}"/>
          </ac:spMkLst>
        </pc:spChg>
        <pc:spChg chg="add mod">
          <ac:chgData name="Danielle" userId="e2554c37-e717-43a0-ba79-1183ca921ccd" providerId="ADAL" clId="{311D575F-9BA9-42F9-9E45-F474C498DA95}" dt="2020-07-21T14:45:00.602" v="1290" actId="164"/>
          <ac:spMkLst>
            <pc:docMk/>
            <pc:sldMk cId="4054608891" sldId="260"/>
            <ac:spMk id="102" creationId="{163D3206-04A5-4B7E-B4E3-2E940092B16E}"/>
          </ac:spMkLst>
        </pc:spChg>
        <pc:spChg chg="add mod">
          <ac:chgData name="Danielle" userId="e2554c37-e717-43a0-ba79-1183ca921ccd" providerId="ADAL" clId="{311D575F-9BA9-42F9-9E45-F474C498DA95}" dt="2020-07-21T14:45:00.602" v="1290" actId="164"/>
          <ac:spMkLst>
            <pc:docMk/>
            <pc:sldMk cId="4054608891" sldId="260"/>
            <ac:spMk id="103" creationId="{307F079B-9D74-4531-82F9-12D00C807C0D}"/>
          </ac:spMkLst>
        </pc:spChg>
        <pc:spChg chg="add mod">
          <ac:chgData name="Danielle" userId="e2554c37-e717-43a0-ba79-1183ca921ccd" providerId="ADAL" clId="{311D575F-9BA9-42F9-9E45-F474C498DA95}" dt="2020-07-21T14:45:00.602" v="1290" actId="164"/>
          <ac:spMkLst>
            <pc:docMk/>
            <pc:sldMk cId="4054608891" sldId="260"/>
            <ac:spMk id="109" creationId="{B443CE4C-625D-4391-B98D-3E5CCBA6CA9B}"/>
          </ac:spMkLst>
        </pc:spChg>
        <pc:spChg chg="add mod">
          <ac:chgData name="Danielle" userId="e2554c37-e717-43a0-ba79-1183ca921ccd" providerId="ADAL" clId="{311D575F-9BA9-42F9-9E45-F474C498DA95}" dt="2020-07-21T14:45:00.602" v="1290" actId="164"/>
          <ac:spMkLst>
            <pc:docMk/>
            <pc:sldMk cId="4054608891" sldId="260"/>
            <ac:spMk id="110" creationId="{34D7A68A-5B8D-42F9-92AF-8C265042764F}"/>
          </ac:spMkLst>
        </pc:spChg>
        <pc:spChg chg="add mod">
          <ac:chgData name="Danielle" userId="e2554c37-e717-43a0-ba79-1183ca921ccd" providerId="ADAL" clId="{311D575F-9BA9-42F9-9E45-F474C498DA95}" dt="2020-07-21T14:45:00.602" v="1290" actId="164"/>
          <ac:spMkLst>
            <pc:docMk/>
            <pc:sldMk cId="4054608891" sldId="260"/>
            <ac:spMk id="112" creationId="{554DCD17-08FA-4904-BEEE-82A53461B574}"/>
          </ac:spMkLst>
        </pc:spChg>
        <pc:spChg chg="add mod">
          <ac:chgData name="Danielle" userId="e2554c37-e717-43a0-ba79-1183ca921ccd" providerId="ADAL" clId="{311D575F-9BA9-42F9-9E45-F474C498DA95}" dt="2020-07-21T14:45:00.602" v="1290" actId="164"/>
          <ac:spMkLst>
            <pc:docMk/>
            <pc:sldMk cId="4054608891" sldId="260"/>
            <ac:spMk id="113" creationId="{EF7F3597-D501-44D8-A08F-56648921F8CE}"/>
          </ac:spMkLst>
        </pc:spChg>
        <pc:spChg chg="add mod">
          <ac:chgData name="Danielle" userId="e2554c37-e717-43a0-ba79-1183ca921ccd" providerId="ADAL" clId="{311D575F-9BA9-42F9-9E45-F474C498DA95}" dt="2020-07-26T10:28:24.877" v="1516" actId="164"/>
          <ac:spMkLst>
            <pc:docMk/>
            <pc:sldMk cId="4054608891" sldId="260"/>
            <ac:spMk id="121" creationId="{93F88535-2001-440E-A308-E515C74DDDFD}"/>
          </ac:spMkLst>
        </pc:spChg>
        <pc:spChg chg="add del mod">
          <ac:chgData name="Danielle" userId="e2554c37-e717-43a0-ba79-1183ca921ccd" providerId="ADAL" clId="{311D575F-9BA9-42F9-9E45-F474C498DA95}" dt="2020-07-26T10:30:04.319" v="1587" actId="478"/>
          <ac:spMkLst>
            <pc:docMk/>
            <pc:sldMk cId="4054608891" sldId="260"/>
            <ac:spMk id="125" creationId="{B48D0F35-DD7D-44D7-A071-AFE287FB32F6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28" creationId="{F4856CDF-06DE-413F-8C1A-306A8198BAD3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30" creationId="{FF3F04F6-5134-4191-A94B-434311083F2D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32" creationId="{D5A32B86-A7EE-4FD8-A440-68058857186C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34" creationId="{A1CA1732-BAF4-4936-B3E6-43C286A23893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36" creationId="{912A0CD5-91B4-4D85-8E4A-6285B9AF548F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38" creationId="{1D873002-8DAD-402F-B8BC-5A2F0113CE47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40" creationId="{0C180DB1-7580-4D2D-98CB-C94BEB086877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42" creationId="{C600CF6F-D97D-4877-BAAF-D5A30C79C6B7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44" creationId="{EA0F666F-8124-45D9-8F29-926580E291DF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46" creationId="{435F992B-F636-431C-8EB5-AAC845700954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48" creationId="{80F100CC-8923-4BC8-BB74-29C188E03A67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50" creationId="{2D8CA5A7-C9F2-4445-A649-F4C75EB57F25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52" creationId="{926DAFBF-24D0-4A4C-94BE-961BBC2DDCA6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54" creationId="{33D4F0FB-B3AF-40E2-A81E-1E4DFE18DF3B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56" creationId="{5E6DBEC1-9234-4D49-92C9-FDC48444D3D4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58" creationId="{932C2F1C-CC43-4F5A-8B27-8C09FDAF8E7A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60" creationId="{0C61BA96-BE0E-4233-98DD-6BE8EA89BFE4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62" creationId="{D5D14961-773A-40A1-B183-EA0E338D8596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64" creationId="{07D0CD80-7D3D-42D3-A535-3B76F3731C76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66" creationId="{F610189F-C926-4915-989F-3CCCCF80079A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68" creationId="{BFFBE3A0-A35E-43D8-916D-1B3103C5B2EA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70" creationId="{A78B8DA4-0E93-4B57-A627-B93DF79605E0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72" creationId="{4D64EEBD-3089-40E4-BBC7-9548C008C273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74" creationId="{E3446614-F501-474E-B7C5-32F9A77906EE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76" creationId="{1EF6AC59-D131-4DC6-8D7F-2219267AE1E5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78" creationId="{4D52D87A-4CC1-4921-8B03-B5D95AAE2C0A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80" creationId="{21D5B6A1-3421-4E41-8A03-5B4905473051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82" creationId="{6A9F62D8-289B-4F26-BE6A-001E3270CE32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84" creationId="{ADE54225-564A-418C-B693-DFDE962A6239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86" creationId="{AF79FE43-7B7F-4E8A-8678-94A5AE6FE619}"/>
          </ac:spMkLst>
        </pc:spChg>
        <pc:spChg chg="add mod">
          <ac:chgData name="Danielle" userId="e2554c37-e717-43a0-ba79-1183ca921ccd" providerId="ADAL" clId="{311D575F-9BA9-42F9-9E45-F474C498DA95}" dt="2020-07-26T10:37:29.341" v="1759" actId="164"/>
          <ac:spMkLst>
            <pc:docMk/>
            <pc:sldMk cId="4054608891" sldId="260"/>
            <ac:spMk id="188" creationId="{55B08266-2BA5-40A4-B0BC-551F301111F8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191" creationId="{A39A3DCB-CB20-4847-86F9-B934A361499C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192" creationId="{F9AFDBDB-0B00-454E-A773-819F5F3A21EB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193" creationId="{2195B1F3-6625-4F49-82B6-4C71D13067E4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194" creationId="{96431F77-959E-455F-A018-97E5A32C0390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195" creationId="{7F9FB999-FF22-44BD-8B37-630B027AF00A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196" creationId="{0E0F6D81-E867-494E-8C56-C1CD794CBF9B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197" creationId="{2765DEA6-8D46-43BE-9002-1A696F8E3ABB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198" creationId="{4CE0F59D-895C-4C6F-AF0F-EF9A34A43FCE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199" creationId="{D442E96A-C15E-49BC-8139-84F034D7B671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00" creationId="{2C6922C9-E3F4-4FCD-85C6-8EACF382DFD5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01" creationId="{4A3C1EF1-EA57-4D95-A49D-FA80A3F3268C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02" creationId="{8F86AED3-D7B0-418D-86FB-FBB0CDDFB847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03" creationId="{539E33B6-E177-4B12-86DA-3F5126F39F5E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04" creationId="{FDCA54D8-FEC1-40C7-B790-F2AE0A9EFF4D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05" creationId="{9AB22953-10B2-42EC-8F39-37CC7A8BD005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06" creationId="{A31AF8C3-8B11-4C09-8AE7-862BBF66D66A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07" creationId="{E70AB27E-BAE0-420A-A1FB-9807333C36E3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08" creationId="{0AD0FD5F-4ED0-4BD4-931D-0CDDCAF555A9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09" creationId="{D5A3030D-122D-4E78-8E3E-C7E97CD684AE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10" creationId="{7DA799EF-3C4A-4C62-BB69-AEBABD8C1A0B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11" creationId="{9145B4A9-E1DD-4067-8FB0-9DAD1D7AB9D4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12" creationId="{4EF37D98-A1C8-46CF-9600-0DEB42BBFC7E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13" creationId="{ECED6E88-EB81-4296-BC3C-E28232A28D12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14" creationId="{43460159-F916-4F2E-93E3-9BF4F6C661C5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15" creationId="{0008DA7B-062F-4F38-B616-6F2C1DCFC056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16" creationId="{45EE169B-75E4-4486-8884-A61D4E344B8C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17" creationId="{0C4E0031-59AD-49C9-8B81-E9869503D5BA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18" creationId="{8A73D43D-95D7-4C38-8A15-F76630F975CF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19" creationId="{46F79D62-829D-4667-B157-8AD8E2DECDCF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20" creationId="{61B48519-4E13-4D37-9477-6476613002A5}"/>
          </ac:spMkLst>
        </pc:spChg>
        <pc:spChg chg="mod">
          <ac:chgData name="Danielle" userId="e2554c37-e717-43a0-ba79-1183ca921ccd" providerId="ADAL" clId="{311D575F-9BA9-42F9-9E45-F474C498DA95}" dt="2020-07-26T10:37:48.471" v="1762"/>
          <ac:spMkLst>
            <pc:docMk/>
            <pc:sldMk cId="4054608891" sldId="260"/>
            <ac:spMk id="221" creationId="{45B94815-C8B2-4A60-82D1-ADAB7D0E3F5E}"/>
          </ac:spMkLst>
        </pc:spChg>
        <pc:spChg chg="add mod">
          <ac:chgData name="Danielle" userId="e2554c37-e717-43a0-ba79-1183ca921ccd" providerId="ADAL" clId="{311D575F-9BA9-42F9-9E45-F474C498DA95}" dt="2020-07-26T10:38:46.173" v="1778" actId="164"/>
          <ac:spMkLst>
            <pc:docMk/>
            <pc:sldMk cId="4054608891" sldId="260"/>
            <ac:spMk id="226" creationId="{817470FF-AD0A-4573-9654-A2BD7D2BAC7B}"/>
          </ac:spMkLst>
        </pc:spChg>
        <pc:spChg chg="add mod">
          <ac:chgData name="Danielle" userId="e2554c37-e717-43a0-ba79-1183ca921ccd" providerId="ADAL" clId="{311D575F-9BA9-42F9-9E45-F474C498DA95}" dt="2020-07-26T10:38:46.173" v="1778" actId="164"/>
          <ac:spMkLst>
            <pc:docMk/>
            <pc:sldMk cId="4054608891" sldId="260"/>
            <ac:spMk id="228" creationId="{09A84FD1-10C4-42D9-9E3B-FE9219CCCB0C}"/>
          </ac:spMkLst>
        </pc:spChg>
        <pc:spChg chg="mod">
          <ac:chgData name="Danielle" userId="e2554c37-e717-43a0-ba79-1183ca921ccd" providerId="ADAL" clId="{311D575F-9BA9-42F9-9E45-F474C498DA95}" dt="2020-07-26T10:39:21.913" v="1783" actId="20577"/>
          <ac:spMkLst>
            <pc:docMk/>
            <pc:sldMk cId="4054608891" sldId="260"/>
            <ac:spMk id="234" creationId="{EE407EDF-9522-4737-A921-4DA27CF5104E}"/>
          </ac:spMkLst>
        </pc:spChg>
        <pc:spChg chg="mod">
          <ac:chgData name="Danielle" userId="e2554c37-e717-43a0-ba79-1183ca921ccd" providerId="ADAL" clId="{311D575F-9BA9-42F9-9E45-F474C498DA95}" dt="2020-07-26T10:39:25.303" v="1784" actId="20577"/>
          <ac:spMkLst>
            <pc:docMk/>
            <pc:sldMk cId="4054608891" sldId="260"/>
            <ac:spMk id="235" creationId="{9FDFA64E-971A-493A-83B7-A5B2D0E3A4FF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36" creationId="{1B74C898-E0C4-45B1-837E-F93A2E909D14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37" creationId="{DD9751C2-C063-4A84-831B-991446F6C6EF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38" creationId="{31315D42-F254-4EBC-94CB-A706DA29CD2F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39" creationId="{AAB343E0-E040-449E-8530-23EF07CB3A42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40" creationId="{CB210ED5-F6CD-4E4E-BF44-0C8A3A0E5BC5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41" creationId="{E5064F87-65DA-4A7D-B3F1-4278B63CF4B6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42" creationId="{FE410F69-7B0A-4CBA-9E53-1F4F5F8CDB6F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43" creationId="{BD459113-26BF-4CFF-B26C-00CDCA6BAD13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44" creationId="{C9F803CA-6D41-44B3-B155-14B5EC874EC4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45" creationId="{6CD047E4-36C0-4982-ABAC-DD42D96B9781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46" creationId="{095C068D-661C-405B-AD62-034FF26BC9B2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47" creationId="{582313EE-FB3F-40FC-8A08-14B9EBAB450E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48" creationId="{891801CE-3772-452D-BFD0-64653D906055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49" creationId="{11DD8992-BC0B-444B-9DEE-BA9CF023BC51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50" creationId="{52FF3861-6506-4287-9499-A68A79D67222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51" creationId="{F756138C-37BC-4545-89A4-EF1FDA23E630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52" creationId="{29B43A48-E7C0-48E3-8AB1-B5786D921028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53" creationId="{981FB08D-C5B9-41C4-9142-E4E8F21FBA16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54" creationId="{3679003F-FA15-4118-9492-18769FCD0D17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55" creationId="{A1DEF46A-7ECF-451C-AF39-C3A556A913BF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56" creationId="{476DC76A-71D8-4F9E-99B6-50238B12736C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57" creationId="{0F93A1BE-9134-4D1C-A50F-EC1FD207F52F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58" creationId="{9B391E56-795B-423C-8E6C-DBD535601B4B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59" creationId="{CCBDD610-E251-4292-8A05-29005E78BE38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60" creationId="{DD99144C-F14E-430F-9EE2-9F555044B092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61" creationId="{83909EB3-8CD5-4838-BAB0-F1CF1A01BA98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62" creationId="{87A0D088-19BB-4F58-AF03-300D112E9C28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63" creationId="{EE8518CE-D725-4339-B6E8-B1F155320354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64" creationId="{BFC7A27B-61DD-43EB-905D-7C5F16D11F5B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65" creationId="{13B52873-5BB8-4F49-9BEE-AC659C5B9C17}"/>
          </ac:spMkLst>
        </pc:spChg>
        <pc:spChg chg="mod">
          <ac:chgData name="Danielle" userId="e2554c37-e717-43a0-ba79-1183ca921ccd" providerId="ADAL" clId="{311D575F-9BA9-42F9-9E45-F474C498DA95}" dt="2020-07-26T10:38:56.142" v="1781"/>
          <ac:spMkLst>
            <pc:docMk/>
            <pc:sldMk cId="4054608891" sldId="260"/>
            <ac:spMk id="266" creationId="{8A894F86-60B6-4443-B7A8-477A65D1549F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70" creationId="{CD2CDC85-028F-45A0-B124-A640A833472C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71" creationId="{52A39C54-D9A9-4EBC-B7D8-10B79E9E5C3A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72" creationId="{2E121A4B-9C78-4444-86DD-4F2BC2D028D5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73" creationId="{F81B2ADC-E8E4-4C3F-82CC-9E2D98E02002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74" creationId="{BAF83324-77F3-4C0C-A5E7-AC1970878EAE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75" creationId="{27863AED-37D8-4F6E-8D7C-BCAD497A8486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76" creationId="{6E8F2818-8A0C-4B67-A5F5-FEF7C388E819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77" creationId="{6882B677-3A16-43EF-B1C4-6EF0798C483D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79" creationId="{13B33A1E-A1BD-4E42-8C61-8DFF9664CAC9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83" creationId="{3C3AC8E7-F54B-4236-89D1-CF0FAA878D97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84" creationId="{00DB80C7-5848-4D16-B4BD-0BBD76E6548F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85" creationId="{E130BEE6-6B63-4F88-90AF-23BC2970276B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86" creationId="{F7C62C08-D06A-44B5-811E-602AB0DC0F3D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87" creationId="{A75C46C0-62C2-4773-BA42-1901E6B07D98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88" creationId="{E358A331-F9C4-409C-A3FB-B4D84F0D3AED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89" creationId="{113AA179-03D3-4963-82A8-2A1D7E0BB8AD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90" creationId="{8920FC28-DEDA-47F0-9109-69E0DA7A5DFB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91" creationId="{C3FEBF8B-1252-4C29-BBF2-2E7846CDD60A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92" creationId="{40A55AB5-BBC7-4C00-98A2-4CEAEE1049FA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93" creationId="{C25A157D-F2A4-43FF-A360-0AF981AD2454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94" creationId="{3DF8DAB7-8511-4201-93A3-539F757DA0D2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95" creationId="{9DAE5213-530C-4BB2-87C8-28CB4CE04C74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96" creationId="{6859CCF5-1E5D-45E7-8819-612FCD28F933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97" creationId="{28B81CF6-0149-445F-9CB8-FA23E134BCBD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98" creationId="{C790C703-AB90-44D9-84B6-D4DC0B30F4C3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299" creationId="{DD4FC3EE-E812-405A-B322-CFE90413A074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00" creationId="{2D2D520F-6E68-439F-810A-CBF555AFB846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01" creationId="{A7840990-FE5B-4354-97D0-03960E7172D0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02" creationId="{0F507E2F-5E15-479F-A935-4B6B7FC80B9E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03" creationId="{1F057023-A670-4407-A5CE-F5428AB762A6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04" creationId="{052AC0B1-EA48-41BB-B1B4-C5FD71F13708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05" creationId="{365B4E5C-BDCD-494A-8E61-E7B24222B380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06" creationId="{13AF230A-D643-4685-AB4C-7795E4CABFD5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07" creationId="{1E0249D7-80C4-4339-82C4-24B212F2E60C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08" creationId="{75BEB13B-65F1-41CB-A88B-260CBBF266B0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09" creationId="{875F0AB3-3FD8-4F57-9E8F-149D87C28CD5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10" creationId="{1853CF4D-0925-41F9-8FCA-B419AB7FD511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11" creationId="{62C2E008-CA62-41DA-AD27-D99DBEE1427F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12" creationId="{664A0E21-7EF3-4200-BD9F-620E44B32EC7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13" creationId="{839E2F28-DADE-4852-84EC-9C671F699E13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14" creationId="{46615D25-0DE7-493A-8EA7-E15DD7628CE0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15" creationId="{2383570C-238E-48E7-9E46-5F60A1FCFB33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19" creationId="{9F4DC987-93BC-4822-905A-BE5B64191CB8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20" creationId="{1F4A1E06-184C-4017-B96A-DE740208F8A6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21" creationId="{238B3F9A-5A7F-434A-BAEC-CA171C1F2A75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22" creationId="{1C61575B-243F-44CC-B668-2119AC1AB118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23" creationId="{C5D684CA-CE51-4A2D-B050-44EA54DA0ABE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24" creationId="{1B5999AD-C94E-4BAE-A761-FC28023CC8F4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25" creationId="{E756DD2E-BFC6-46B0-8356-A7E65777F6B5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26" creationId="{61994081-E2BA-459D-BB26-4CF87FA85414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27" creationId="{CB3FD9D6-2346-4960-B31F-EF0665BB706E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28" creationId="{8477841A-7964-463E-900A-A4152E0B0D42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29" creationId="{DD7C7A7C-5B18-4895-B600-843E0E81DB08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30" creationId="{65D434EF-CB9C-4444-898F-C9F971CA22E4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31" creationId="{3E99E921-50E0-4776-90B3-87E1D38ED260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32" creationId="{24D96F29-64EC-4D29-B9FF-EE2DFD15A459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33" creationId="{DAC0397A-B48D-4C45-A87D-E5C785FC7C87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34" creationId="{DE8D5D52-E858-407E-8B7D-154BE998E6ED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35" creationId="{614402DE-D956-4FA2-922A-550CF027A1E9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36" creationId="{C915589A-FE05-45F0-986B-133FD6673890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37" creationId="{E1D7AAD9-1E9B-46C0-8C48-5B6D2AEFB666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38" creationId="{B043FD2F-1690-4274-938C-E29B919908F7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39" creationId="{21F7E49C-E398-4857-A47B-CC0BFCF8B7DD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40" creationId="{D5E0CF77-61AC-4006-9BB0-89EA6931E00D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41" creationId="{55448C91-5246-43DB-9312-1D3E99C5743C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42" creationId="{19D8B1CC-1082-4ABF-8FE3-54694F9B0A1B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43" creationId="{BF1703CB-065C-4BEC-864A-4F80A46E961D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44" creationId="{5C99DD99-5F10-4E2B-8AA5-4D8F91BEDAD4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45" creationId="{9799FB30-FD2D-4FD5-8F6F-20B66F74B9CB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46" creationId="{6327147C-099B-4678-80E4-13B4251AA978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47" creationId="{82766C25-F648-44A8-BA4F-C273881AB4C6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48" creationId="{A0A2AADA-3E37-4B0A-9CC1-906AC6A93A2F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49" creationId="{A91AAFDE-20AB-4BEE-B036-E5CFE856EEDB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50" creationId="{EEDABDD7-6FFB-4075-A107-01D7A227CDFE}"/>
          </ac:spMkLst>
        </pc:spChg>
        <pc:spChg chg="mod">
          <ac:chgData name="Danielle" userId="e2554c37-e717-43a0-ba79-1183ca921ccd" providerId="ADAL" clId="{311D575F-9BA9-42F9-9E45-F474C498DA95}" dt="2020-07-26T10:43:56.687" v="1867"/>
          <ac:spMkLst>
            <pc:docMk/>
            <pc:sldMk cId="4054608891" sldId="260"/>
            <ac:spMk id="351" creationId="{81BAA473-8F26-4C80-BFEE-6CCB33865C55}"/>
          </ac:spMkLst>
        </pc:spChg>
        <pc:grpChg chg="add del mod">
          <ac:chgData name="Danielle" userId="e2554c37-e717-43a0-ba79-1183ca921ccd" providerId="ADAL" clId="{311D575F-9BA9-42F9-9E45-F474C498DA95}" dt="2020-07-21T14:31:29.710" v="1206" actId="478"/>
          <ac:grpSpMkLst>
            <pc:docMk/>
            <pc:sldMk cId="4054608891" sldId="260"/>
            <ac:grpSpMk id="5" creationId="{C9E2F47B-343C-412D-BC00-9E42E2A54D2F}"/>
          </ac:grpSpMkLst>
        </pc:grpChg>
        <pc:grpChg chg="mod">
          <ac:chgData name="Danielle" userId="e2554c37-e717-43a0-ba79-1183ca921ccd" providerId="ADAL" clId="{311D575F-9BA9-42F9-9E45-F474C498DA95}" dt="2020-07-21T13:19:51.310" v="1205" actId="403"/>
          <ac:grpSpMkLst>
            <pc:docMk/>
            <pc:sldMk cId="4054608891" sldId="260"/>
            <ac:grpSpMk id="6" creationId="{1756CD4E-8E62-4983-AAEA-F1D83E4BEECC}"/>
          </ac:grpSpMkLst>
        </pc:grpChg>
        <pc:grpChg chg="add del mod">
          <ac:chgData name="Danielle" userId="e2554c37-e717-43a0-ba79-1183ca921ccd" providerId="ADAL" clId="{311D575F-9BA9-42F9-9E45-F474C498DA95}" dt="2020-07-21T14:31:29.710" v="1206" actId="478"/>
          <ac:grpSpMkLst>
            <pc:docMk/>
            <pc:sldMk cId="4054608891" sldId="260"/>
            <ac:grpSpMk id="13" creationId="{36F597F5-4923-4654-BFFC-E26E4974413A}"/>
          </ac:grpSpMkLst>
        </pc:grpChg>
        <pc:grpChg chg="mod">
          <ac:chgData name="Danielle" userId="e2554c37-e717-43a0-ba79-1183ca921ccd" providerId="ADAL" clId="{311D575F-9BA9-42F9-9E45-F474C498DA95}" dt="2020-07-21T13:19:51.310" v="1205" actId="403"/>
          <ac:grpSpMkLst>
            <pc:docMk/>
            <pc:sldMk cId="4054608891" sldId="260"/>
            <ac:grpSpMk id="14" creationId="{92E2A52E-53E3-426C-A638-4266A0735424}"/>
          </ac:grpSpMkLst>
        </pc:grpChg>
        <pc:grpChg chg="add mod">
          <ac:chgData name="Danielle" userId="e2554c37-e717-43a0-ba79-1183ca921ccd" providerId="ADAL" clId="{311D575F-9BA9-42F9-9E45-F474C498DA95}" dt="2020-07-26T10:24:34.569" v="1459" actId="164"/>
          <ac:grpSpMkLst>
            <pc:docMk/>
            <pc:sldMk cId="4054608891" sldId="260"/>
            <ac:grpSpMk id="20" creationId="{098D665D-5AC4-4FDA-ADB3-44C5EB64B5DB}"/>
          </ac:grpSpMkLst>
        </pc:grpChg>
        <pc:grpChg chg="mod">
          <ac:chgData name="Danielle" userId="e2554c37-e717-43a0-ba79-1183ca921ccd" providerId="ADAL" clId="{311D575F-9BA9-42F9-9E45-F474C498DA95}" dt="2020-07-21T14:32:52.218" v="1209" actId="255"/>
          <ac:grpSpMkLst>
            <pc:docMk/>
            <pc:sldMk cId="4054608891" sldId="260"/>
            <ac:grpSpMk id="21" creationId="{D51A9E36-BE0E-46B2-8FAA-D12C8E8BC1A8}"/>
          </ac:grpSpMkLst>
        </pc:grpChg>
        <pc:grpChg chg="add mod">
          <ac:chgData name="Danielle" userId="e2554c37-e717-43a0-ba79-1183ca921ccd" providerId="ADAL" clId="{311D575F-9BA9-42F9-9E45-F474C498DA95}" dt="2020-07-26T10:24:34.569" v="1459" actId="164"/>
          <ac:grpSpMkLst>
            <pc:docMk/>
            <pc:sldMk cId="4054608891" sldId="260"/>
            <ac:grpSpMk id="27" creationId="{7248F081-0640-4062-B4FD-01B1549CD70C}"/>
          </ac:grpSpMkLst>
        </pc:grpChg>
        <pc:grpChg chg="mod">
          <ac:chgData name="Danielle" userId="e2554c37-e717-43a0-ba79-1183ca921ccd" providerId="ADAL" clId="{311D575F-9BA9-42F9-9E45-F474C498DA95}" dt="2020-07-21T14:32:52.218" v="1209" actId="255"/>
          <ac:grpSpMkLst>
            <pc:docMk/>
            <pc:sldMk cId="4054608891" sldId="260"/>
            <ac:grpSpMk id="28" creationId="{E2D582EE-2B1C-40F7-9E7B-51E264DC9300}"/>
          </ac:grpSpMkLst>
        </pc:grpChg>
        <pc:grpChg chg="add del mod">
          <ac:chgData name="Danielle" userId="e2554c37-e717-43a0-ba79-1183ca921ccd" providerId="ADAL" clId="{311D575F-9BA9-42F9-9E45-F474C498DA95}" dt="2020-07-21T14:42:16.313" v="1257" actId="478"/>
          <ac:grpSpMkLst>
            <pc:docMk/>
            <pc:sldMk cId="4054608891" sldId="260"/>
            <ac:grpSpMk id="34" creationId="{9563A8C7-AC4D-454A-952C-E7A48F5EC662}"/>
          </ac:grpSpMkLst>
        </pc:grpChg>
        <pc:grpChg chg="mod">
          <ac:chgData name="Danielle" userId="e2554c37-e717-43a0-ba79-1183ca921ccd" providerId="ADAL" clId="{311D575F-9BA9-42F9-9E45-F474C498DA95}" dt="2020-07-21T14:39:31.254" v="1212"/>
          <ac:grpSpMkLst>
            <pc:docMk/>
            <pc:sldMk cId="4054608891" sldId="260"/>
            <ac:grpSpMk id="35" creationId="{E5114201-9E2D-4910-B4EC-C8CECD70F690}"/>
          </ac:grpSpMkLst>
        </pc:grpChg>
        <pc:grpChg chg="add del mod">
          <ac:chgData name="Danielle" userId="e2554c37-e717-43a0-ba79-1183ca921ccd" providerId="ADAL" clId="{311D575F-9BA9-42F9-9E45-F474C498DA95}" dt="2020-07-21T14:42:16.313" v="1257" actId="478"/>
          <ac:grpSpMkLst>
            <pc:docMk/>
            <pc:sldMk cId="4054608891" sldId="260"/>
            <ac:grpSpMk id="41" creationId="{47F09A17-F3C4-4E9E-BF34-CFB042B519B3}"/>
          </ac:grpSpMkLst>
        </pc:grpChg>
        <pc:grpChg chg="mod">
          <ac:chgData name="Danielle" userId="e2554c37-e717-43a0-ba79-1183ca921ccd" providerId="ADAL" clId="{311D575F-9BA9-42F9-9E45-F474C498DA95}" dt="2020-07-21T14:39:51.998" v="1219"/>
          <ac:grpSpMkLst>
            <pc:docMk/>
            <pc:sldMk cId="4054608891" sldId="260"/>
            <ac:grpSpMk id="42" creationId="{0D027EDE-2BF2-4BF8-B5D3-79EED830D818}"/>
          </ac:grpSpMkLst>
        </pc:grpChg>
        <pc:grpChg chg="add del mod">
          <ac:chgData name="Danielle" userId="e2554c37-e717-43a0-ba79-1183ca921ccd" providerId="ADAL" clId="{311D575F-9BA9-42F9-9E45-F474C498DA95}" dt="2020-07-21T14:42:16.313" v="1257" actId="478"/>
          <ac:grpSpMkLst>
            <pc:docMk/>
            <pc:sldMk cId="4054608891" sldId="260"/>
            <ac:grpSpMk id="48" creationId="{817A5A5B-1FBB-496E-80EA-BA165003977A}"/>
          </ac:grpSpMkLst>
        </pc:grpChg>
        <pc:grpChg chg="mod">
          <ac:chgData name="Danielle" userId="e2554c37-e717-43a0-ba79-1183ca921ccd" providerId="ADAL" clId="{311D575F-9BA9-42F9-9E45-F474C498DA95}" dt="2020-07-21T14:39:57.680" v="1221"/>
          <ac:grpSpMkLst>
            <pc:docMk/>
            <pc:sldMk cId="4054608891" sldId="260"/>
            <ac:grpSpMk id="49" creationId="{7ECD1848-D845-412A-8FAB-4484C32F2B29}"/>
          </ac:grpSpMkLst>
        </pc:grpChg>
        <pc:grpChg chg="add mod">
          <ac:chgData name="Danielle" userId="e2554c37-e717-43a0-ba79-1183ca921ccd" providerId="ADAL" clId="{311D575F-9BA9-42F9-9E45-F474C498DA95}" dt="2020-07-21T14:45:00.602" v="1290" actId="164"/>
          <ac:grpSpMkLst>
            <pc:docMk/>
            <pc:sldMk cId="4054608891" sldId="260"/>
            <ac:grpSpMk id="55" creationId="{775690B8-B4D7-453D-ABEF-47B85D3440DD}"/>
          </ac:grpSpMkLst>
        </pc:grpChg>
        <pc:grpChg chg="mod">
          <ac:chgData name="Danielle" userId="e2554c37-e717-43a0-ba79-1183ca921ccd" providerId="ADAL" clId="{311D575F-9BA9-42F9-9E45-F474C498DA95}" dt="2020-07-21T14:40:11.974" v="1223"/>
          <ac:grpSpMkLst>
            <pc:docMk/>
            <pc:sldMk cId="4054608891" sldId="260"/>
            <ac:grpSpMk id="56" creationId="{497DEE67-A745-4CBF-909B-70443D1B4BBB}"/>
          </ac:grpSpMkLst>
        </pc:grpChg>
        <pc:grpChg chg="add mod">
          <ac:chgData name="Danielle" userId="e2554c37-e717-43a0-ba79-1183ca921ccd" providerId="ADAL" clId="{311D575F-9BA9-42F9-9E45-F474C498DA95}" dt="2020-07-21T14:45:00.602" v="1290" actId="164"/>
          <ac:grpSpMkLst>
            <pc:docMk/>
            <pc:sldMk cId="4054608891" sldId="260"/>
            <ac:grpSpMk id="62" creationId="{2BC2C874-7C47-40C1-A8C4-6597019C4F9C}"/>
          </ac:grpSpMkLst>
        </pc:grpChg>
        <pc:grpChg chg="mod">
          <ac:chgData name="Danielle" userId="e2554c37-e717-43a0-ba79-1183ca921ccd" providerId="ADAL" clId="{311D575F-9BA9-42F9-9E45-F474C498DA95}" dt="2020-07-21T14:40:11.974" v="1223"/>
          <ac:grpSpMkLst>
            <pc:docMk/>
            <pc:sldMk cId="4054608891" sldId="260"/>
            <ac:grpSpMk id="63" creationId="{94AF56CB-0E40-45FE-AE42-1BF8402672F3}"/>
          </ac:grpSpMkLst>
        </pc:grpChg>
        <pc:grpChg chg="add mod">
          <ac:chgData name="Danielle" userId="e2554c37-e717-43a0-ba79-1183ca921ccd" providerId="ADAL" clId="{311D575F-9BA9-42F9-9E45-F474C498DA95}" dt="2020-07-21T14:45:00.602" v="1290" actId="164"/>
          <ac:grpSpMkLst>
            <pc:docMk/>
            <pc:sldMk cId="4054608891" sldId="260"/>
            <ac:grpSpMk id="69" creationId="{7265CBAB-4568-4A61-BFCE-4CB4EBFFE433}"/>
          </ac:grpSpMkLst>
        </pc:grpChg>
        <pc:grpChg chg="mod">
          <ac:chgData name="Danielle" userId="e2554c37-e717-43a0-ba79-1183ca921ccd" providerId="ADAL" clId="{311D575F-9BA9-42F9-9E45-F474C498DA95}" dt="2020-07-21T14:40:11.974" v="1223"/>
          <ac:grpSpMkLst>
            <pc:docMk/>
            <pc:sldMk cId="4054608891" sldId="260"/>
            <ac:grpSpMk id="70" creationId="{5898422D-CAD0-467F-8DCD-C63121FB2180}"/>
          </ac:grpSpMkLst>
        </pc:grpChg>
        <pc:grpChg chg="add mod">
          <ac:chgData name="Danielle" userId="e2554c37-e717-43a0-ba79-1183ca921ccd" providerId="ADAL" clId="{311D575F-9BA9-42F9-9E45-F474C498DA95}" dt="2020-07-21T14:45:00.602" v="1290" actId="164"/>
          <ac:grpSpMkLst>
            <pc:docMk/>
            <pc:sldMk cId="4054608891" sldId="260"/>
            <ac:grpSpMk id="80" creationId="{D8109A15-ADF5-4B56-86EC-B32EDDB2CBA2}"/>
          </ac:grpSpMkLst>
        </pc:grpChg>
        <pc:grpChg chg="mod">
          <ac:chgData name="Danielle" userId="e2554c37-e717-43a0-ba79-1183ca921ccd" providerId="ADAL" clId="{311D575F-9BA9-42F9-9E45-F474C498DA95}" dt="2020-07-21T14:42:19.362" v="1258"/>
          <ac:grpSpMkLst>
            <pc:docMk/>
            <pc:sldMk cId="4054608891" sldId="260"/>
            <ac:grpSpMk id="81" creationId="{6444EC1C-FC6E-467C-9940-2C13F86C428F}"/>
          </ac:grpSpMkLst>
        </pc:grpChg>
        <pc:grpChg chg="add mod">
          <ac:chgData name="Danielle" userId="e2554c37-e717-43a0-ba79-1183ca921ccd" providerId="ADAL" clId="{311D575F-9BA9-42F9-9E45-F474C498DA95}" dt="2020-07-21T14:45:00.602" v="1290" actId="164"/>
          <ac:grpSpMkLst>
            <pc:docMk/>
            <pc:sldMk cId="4054608891" sldId="260"/>
            <ac:grpSpMk id="87" creationId="{949B2A49-E10F-4374-B08B-481FA25FD0D7}"/>
          </ac:grpSpMkLst>
        </pc:grpChg>
        <pc:grpChg chg="mod">
          <ac:chgData name="Danielle" userId="e2554c37-e717-43a0-ba79-1183ca921ccd" providerId="ADAL" clId="{311D575F-9BA9-42F9-9E45-F474C498DA95}" dt="2020-07-21T14:42:19.362" v="1258"/>
          <ac:grpSpMkLst>
            <pc:docMk/>
            <pc:sldMk cId="4054608891" sldId="260"/>
            <ac:grpSpMk id="88" creationId="{BC74498E-2B81-44BF-8032-DD65813DD2DC}"/>
          </ac:grpSpMkLst>
        </pc:grpChg>
        <pc:grpChg chg="add mod">
          <ac:chgData name="Danielle" userId="e2554c37-e717-43a0-ba79-1183ca921ccd" providerId="ADAL" clId="{311D575F-9BA9-42F9-9E45-F474C498DA95}" dt="2020-07-21T14:45:00.602" v="1290" actId="164"/>
          <ac:grpSpMkLst>
            <pc:docMk/>
            <pc:sldMk cId="4054608891" sldId="260"/>
            <ac:grpSpMk id="94" creationId="{0EDBF8E2-63C8-4811-B3E4-71B9AD6CB39A}"/>
          </ac:grpSpMkLst>
        </pc:grpChg>
        <pc:grpChg chg="mod">
          <ac:chgData name="Danielle" userId="e2554c37-e717-43a0-ba79-1183ca921ccd" providerId="ADAL" clId="{311D575F-9BA9-42F9-9E45-F474C498DA95}" dt="2020-07-21T14:42:19.362" v="1258"/>
          <ac:grpSpMkLst>
            <pc:docMk/>
            <pc:sldMk cId="4054608891" sldId="260"/>
            <ac:grpSpMk id="95" creationId="{6CAEBAE9-6A22-403F-B5CF-81F4723303D5}"/>
          </ac:grpSpMkLst>
        </pc:grpChg>
        <pc:grpChg chg="add mod">
          <ac:chgData name="Danielle" userId="e2554c37-e717-43a0-ba79-1183ca921ccd" providerId="ADAL" clId="{311D575F-9BA9-42F9-9E45-F474C498DA95}" dt="2020-07-26T10:24:54.217" v="1461" actId="1076"/>
          <ac:grpSpMkLst>
            <pc:docMk/>
            <pc:sldMk cId="4054608891" sldId="260"/>
            <ac:grpSpMk id="114" creationId="{EE19CFF6-AB5B-423E-8B99-72D1DB9E2FD6}"/>
          </ac:grpSpMkLst>
        </pc:grpChg>
        <pc:grpChg chg="add del mod">
          <ac:chgData name="Danielle" userId="e2554c37-e717-43a0-ba79-1183ca921ccd" providerId="ADAL" clId="{311D575F-9BA9-42F9-9E45-F474C498DA95}" dt="2020-07-26T10:28:24.877" v="1516" actId="164"/>
          <ac:grpSpMkLst>
            <pc:docMk/>
            <pc:sldMk cId="4054608891" sldId="260"/>
            <ac:grpSpMk id="124" creationId="{3502B2E8-2E8C-4394-8BF4-154CA172449C}"/>
          </ac:grpSpMkLst>
        </pc:grpChg>
        <pc:grpChg chg="add mod">
          <ac:chgData name="Danielle" userId="e2554c37-e717-43a0-ba79-1183ca921ccd" providerId="ADAL" clId="{311D575F-9BA9-42F9-9E45-F474C498DA95}" dt="2020-07-26T10:29:09.867" v="1539" actId="1076"/>
          <ac:grpSpMkLst>
            <pc:docMk/>
            <pc:sldMk cId="4054608891" sldId="260"/>
            <ac:grpSpMk id="126" creationId="{74299E2C-5947-4532-835D-7A5FB18CC50F}"/>
          </ac:grpSpMkLst>
        </pc:grpChg>
        <pc:grpChg chg="add mod">
          <ac:chgData name="Danielle" userId="e2554c37-e717-43a0-ba79-1183ca921ccd" providerId="ADAL" clId="{311D575F-9BA9-42F9-9E45-F474C498DA95}" dt="2020-07-26T10:38:46.173" v="1778" actId="164"/>
          <ac:grpSpMkLst>
            <pc:docMk/>
            <pc:sldMk cId="4054608891" sldId="260"/>
            <ac:grpSpMk id="189" creationId="{9BA1774C-A13A-4527-B04A-DFA329688972}"/>
          </ac:grpSpMkLst>
        </pc:grpChg>
        <pc:grpChg chg="add del mod">
          <ac:chgData name="Danielle" userId="e2554c37-e717-43a0-ba79-1183ca921ccd" providerId="ADAL" clId="{311D575F-9BA9-42F9-9E45-F474C498DA95}" dt="2020-07-26T10:37:49.445" v="1763" actId="478"/>
          <ac:grpSpMkLst>
            <pc:docMk/>
            <pc:sldMk cId="4054608891" sldId="260"/>
            <ac:grpSpMk id="190" creationId="{1337EB67-4F09-4091-9549-8F9726DDCC1C}"/>
          </ac:grpSpMkLst>
        </pc:grpChg>
        <pc:grpChg chg="add del mod">
          <ac:chgData name="Danielle" userId="e2554c37-e717-43a0-ba79-1183ca921ccd" providerId="ADAL" clId="{311D575F-9BA9-42F9-9E45-F474C498DA95}" dt="2020-07-26T10:40:08.871" v="1788" actId="478"/>
          <ac:grpSpMkLst>
            <pc:docMk/>
            <pc:sldMk cId="4054608891" sldId="260"/>
            <ac:grpSpMk id="229" creationId="{86BD1F4A-FFB3-4A7E-98F4-39F351F0D9E2}"/>
          </ac:grpSpMkLst>
        </pc:grpChg>
        <pc:grpChg chg="add del mod">
          <ac:chgData name="Danielle" userId="e2554c37-e717-43a0-ba79-1183ca921ccd" providerId="ADAL" clId="{311D575F-9BA9-42F9-9E45-F474C498DA95}" dt="2020-07-26T10:40:08.871" v="1788" actId="478"/>
          <ac:grpSpMkLst>
            <pc:docMk/>
            <pc:sldMk cId="4054608891" sldId="260"/>
            <ac:grpSpMk id="230" creationId="{4DE67556-B256-4C1F-AD78-9105B53E1BFD}"/>
          </ac:grpSpMkLst>
        </pc:grpChg>
        <pc:grpChg chg="mod">
          <ac:chgData name="Danielle" userId="e2554c37-e717-43a0-ba79-1183ca921ccd" providerId="ADAL" clId="{311D575F-9BA9-42F9-9E45-F474C498DA95}" dt="2020-07-26T10:38:56.142" v="1781"/>
          <ac:grpSpMkLst>
            <pc:docMk/>
            <pc:sldMk cId="4054608891" sldId="260"/>
            <ac:grpSpMk id="231" creationId="{016F5620-BD18-4D96-A4FE-7B494DA7A80C}"/>
          </ac:grpSpMkLst>
        </pc:grpChg>
        <pc:grpChg chg="add mod">
          <ac:chgData name="Danielle" userId="e2554c37-e717-43a0-ba79-1183ca921ccd" providerId="ADAL" clId="{311D575F-9BA9-42F9-9E45-F474C498DA95}" dt="2020-07-26T10:43:56.687" v="1867"/>
          <ac:grpSpMkLst>
            <pc:docMk/>
            <pc:sldMk cId="4054608891" sldId="260"/>
            <ac:grpSpMk id="267" creationId="{81667A1E-7FFC-44E3-8DC6-3B7AF34731A5}"/>
          </ac:grpSpMkLst>
        </pc:grpChg>
        <pc:grpChg chg="mod">
          <ac:chgData name="Danielle" userId="e2554c37-e717-43a0-ba79-1183ca921ccd" providerId="ADAL" clId="{311D575F-9BA9-42F9-9E45-F474C498DA95}" dt="2020-07-26T10:43:56.687" v="1867"/>
          <ac:grpSpMkLst>
            <pc:docMk/>
            <pc:sldMk cId="4054608891" sldId="260"/>
            <ac:grpSpMk id="268" creationId="{C646FBE6-08F5-4EEC-B3AD-6DBF8B21F391}"/>
          </ac:grpSpMkLst>
        </pc:grpChg>
        <pc:grpChg chg="mod">
          <ac:chgData name="Danielle" userId="e2554c37-e717-43a0-ba79-1183ca921ccd" providerId="ADAL" clId="{311D575F-9BA9-42F9-9E45-F474C498DA95}" dt="2020-07-26T10:43:56.687" v="1867"/>
          <ac:grpSpMkLst>
            <pc:docMk/>
            <pc:sldMk cId="4054608891" sldId="260"/>
            <ac:grpSpMk id="269" creationId="{A68B778C-339C-448A-AE55-B0983D02AA73}"/>
          </ac:grpSpMkLst>
        </pc:grpChg>
        <pc:grpChg chg="mod">
          <ac:chgData name="Danielle" userId="e2554c37-e717-43a0-ba79-1183ca921ccd" providerId="ADAL" clId="{311D575F-9BA9-42F9-9E45-F474C498DA95}" dt="2020-07-26T10:43:56.687" v="1867"/>
          <ac:grpSpMkLst>
            <pc:docMk/>
            <pc:sldMk cId="4054608891" sldId="260"/>
            <ac:grpSpMk id="280" creationId="{0EBDDC5E-F7EA-4DC9-BF8C-27DFC2CFB5A0}"/>
          </ac:grpSpMkLst>
        </pc:grpChg>
        <pc:grpChg chg="mod">
          <ac:chgData name="Danielle" userId="e2554c37-e717-43a0-ba79-1183ca921ccd" providerId="ADAL" clId="{311D575F-9BA9-42F9-9E45-F474C498DA95}" dt="2020-07-26T10:43:56.687" v="1867"/>
          <ac:grpSpMkLst>
            <pc:docMk/>
            <pc:sldMk cId="4054608891" sldId="260"/>
            <ac:grpSpMk id="316" creationId="{72F63040-2B00-4874-ADEE-4AAF9FE78132}"/>
          </ac:grpSpMkLst>
        </pc:grpChg>
        <pc:graphicFrameChg chg="add mod modGraphic">
          <ac:chgData name="Danielle" userId="e2554c37-e717-43a0-ba79-1183ca921ccd" providerId="ADAL" clId="{311D575F-9BA9-42F9-9E45-F474C498DA95}" dt="2020-07-26T10:36:03.914" v="1755" actId="1036"/>
          <ac:graphicFrameMkLst>
            <pc:docMk/>
            <pc:sldMk cId="4054608891" sldId="260"/>
            <ac:graphicFrameMk id="115" creationId="{F218781F-6C25-4ED0-A745-1C56912BA00C}"/>
          </ac:graphicFrameMkLst>
        </pc:graphicFrameChg>
        <pc:graphicFrameChg chg="add mod modGraphic">
          <ac:chgData name="Danielle" userId="e2554c37-e717-43a0-ba79-1183ca921ccd" providerId="ADAL" clId="{311D575F-9BA9-42F9-9E45-F474C498DA95}" dt="2020-07-26T10:29:56.553" v="1585" actId="1037"/>
          <ac:graphicFrameMkLst>
            <pc:docMk/>
            <pc:sldMk cId="4054608891" sldId="260"/>
            <ac:graphicFrameMk id="117" creationId="{D4573FE3-3AAE-4393-B45D-09306A7717FB}"/>
          </ac:graphicFrameMkLst>
        </pc:graphicFrameChg>
        <pc:graphicFrameChg chg="add mod modGraphic">
          <ac:chgData name="Danielle" userId="e2554c37-e717-43a0-ba79-1183ca921ccd" providerId="ADAL" clId="{311D575F-9BA9-42F9-9E45-F474C498DA95}" dt="2020-07-26T10:34:27.656" v="1694" actId="20577"/>
          <ac:graphicFrameMkLst>
            <pc:docMk/>
            <pc:sldMk cId="4054608891" sldId="260"/>
            <ac:graphicFrameMk id="119" creationId="{83146EAD-7B16-425C-83C1-2708E86565CF}"/>
          </ac:graphicFrameMkLst>
        </pc:graphicFrameChg>
        <pc:picChg chg="add del mod">
          <ac:chgData name="Danielle" userId="e2554c37-e717-43a0-ba79-1183ca921ccd" providerId="ADAL" clId="{311D575F-9BA9-42F9-9E45-F474C498DA95}" dt="2020-07-21T14:49:06.664" v="1387" actId="478"/>
          <ac:picMkLst>
            <pc:docMk/>
            <pc:sldMk cId="4054608891" sldId="260"/>
            <ac:picMk id="116" creationId="{E80E40CC-AD9E-46E3-B503-4DE0A85722CF}"/>
          </ac:picMkLst>
        </pc:picChg>
        <pc:cxnChg chg="del mod">
          <ac:chgData name="Danielle" userId="e2554c37-e717-43a0-ba79-1183ca921ccd" providerId="ADAL" clId="{311D575F-9BA9-42F9-9E45-F474C498DA95}" dt="2020-07-21T13:18:46.850" v="1171" actId="478"/>
          <ac:cxnSpMkLst>
            <pc:docMk/>
            <pc:sldMk cId="4054608891" sldId="260"/>
            <ac:cxnSpMk id="7" creationId="{50303F2C-C452-4463-BE62-FFE5FF57188B}"/>
          </ac:cxnSpMkLst>
        </pc:cxnChg>
        <pc:cxnChg chg="mod">
          <ac:chgData name="Danielle" userId="e2554c37-e717-43a0-ba79-1183ca921ccd" providerId="ADAL" clId="{311D575F-9BA9-42F9-9E45-F474C498DA95}" dt="2020-07-21T13:19:51.310" v="1205" actId="403"/>
          <ac:cxnSpMkLst>
            <pc:docMk/>
            <pc:sldMk cId="4054608891" sldId="260"/>
            <ac:cxnSpMk id="9" creationId="{322A739D-4BB8-4A47-B01C-D6A20B402386}"/>
          </ac:cxnSpMkLst>
        </pc:cxnChg>
        <pc:cxnChg chg="mod">
          <ac:chgData name="Danielle" userId="e2554c37-e717-43a0-ba79-1183ca921ccd" providerId="ADAL" clId="{311D575F-9BA9-42F9-9E45-F474C498DA95}" dt="2020-07-21T13:19:51.310" v="1205" actId="403"/>
          <ac:cxnSpMkLst>
            <pc:docMk/>
            <pc:sldMk cId="4054608891" sldId="260"/>
            <ac:cxnSpMk id="10" creationId="{043C4A37-43D0-4F58-A4E6-D4585B3C6A26}"/>
          </ac:cxnSpMkLst>
        </pc:cxnChg>
        <pc:cxnChg chg="mod">
          <ac:chgData name="Danielle" userId="e2554c37-e717-43a0-ba79-1183ca921ccd" providerId="ADAL" clId="{311D575F-9BA9-42F9-9E45-F474C498DA95}" dt="2020-07-21T13:19:51.310" v="1205" actId="403"/>
          <ac:cxnSpMkLst>
            <pc:docMk/>
            <pc:sldMk cId="4054608891" sldId="260"/>
            <ac:cxnSpMk id="16" creationId="{6DAA5B68-93F9-48F0-B347-944B8687BD4E}"/>
          </ac:cxnSpMkLst>
        </pc:cxnChg>
        <pc:cxnChg chg="mod">
          <ac:chgData name="Danielle" userId="e2554c37-e717-43a0-ba79-1183ca921ccd" providerId="ADAL" clId="{311D575F-9BA9-42F9-9E45-F474C498DA95}" dt="2020-07-21T13:19:51.310" v="1205" actId="403"/>
          <ac:cxnSpMkLst>
            <pc:docMk/>
            <pc:sldMk cId="4054608891" sldId="260"/>
            <ac:cxnSpMk id="17" creationId="{0425B5BC-0555-4795-84E7-B6ED54DADCCD}"/>
          </ac:cxnSpMkLst>
        </pc:cxnChg>
        <pc:cxnChg chg="mod">
          <ac:chgData name="Danielle" userId="e2554c37-e717-43a0-ba79-1183ca921ccd" providerId="ADAL" clId="{311D575F-9BA9-42F9-9E45-F474C498DA95}" dt="2020-07-21T14:32:52.218" v="1209" actId="255"/>
          <ac:cxnSpMkLst>
            <pc:docMk/>
            <pc:sldMk cId="4054608891" sldId="260"/>
            <ac:cxnSpMk id="23" creationId="{6138E0C8-4C49-4995-9FF2-51D051D00DC0}"/>
          </ac:cxnSpMkLst>
        </pc:cxnChg>
        <pc:cxnChg chg="mod">
          <ac:chgData name="Danielle" userId="e2554c37-e717-43a0-ba79-1183ca921ccd" providerId="ADAL" clId="{311D575F-9BA9-42F9-9E45-F474C498DA95}" dt="2020-07-21T14:32:52.218" v="1209" actId="255"/>
          <ac:cxnSpMkLst>
            <pc:docMk/>
            <pc:sldMk cId="4054608891" sldId="260"/>
            <ac:cxnSpMk id="24" creationId="{BB802A08-E009-40CF-B4B7-E1002C7AF5D7}"/>
          </ac:cxnSpMkLst>
        </pc:cxnChg>
        <pc:cxnChg chg="mod">
          <ac:chgData name="Danielle" userId="e2554c37-e717-43a0-ba79-1183ca921ccd" providerId="ADAL" clId="{311D575F-9BA9-42F9-9E45-F474C498DA95}" dt="2020-07-21T14:32:52.218" v="1209" actId="255"/>
          <ac:cxnSpMkLst>
            <pc:docMk/>
            <pc:sldMk cId="4054608891" sldId="260"/>
            <ac:cxnSpMk id="30" creationId="{1ED5C7FF-B4D4-4325-9ECE-BCEB1C500F19}"/>
          </ac:cxnSpMkLst>
        </pc:cxnChg>
        <pc:cxnChg chg="mod">
          <ac:chgData name="Danielle" userId="e2554c37-e717-43a0-ba79-1183ca921ccd" providerId="ADAL" clId="{311D575F-9BA9-42F9-9E45-F474C498DA95}" dt="2020-07-21T14:32:52.218" v="1209" actId="255"/>
          <ac:cxnSpMkLst>
            <pc:docMk/>
            <pc:sldMk cId="4054608891" sldId="260"/>
            <ac:cxnSpMk id="31" creationId="{49252EEC-30A5-495D-8256-7EC8E3169067}"/>
          </ac:cxnSpMkLst>
        </pc:cxnChg>
        <pc:cxnChg chg="mod">
          <ac:chgData name="Danielle" userId="e2554c37-e717-43a0-ba79-1183ca921ccd" providerId="ADAL" clId="{311D575F-9BA9-42F9-9E45-F474C498DA95}" dt="2020-07-21T14:39:31.254" v="1212"/>
          <ac:cxnSpMkLst>
            <pc:docMk/>
            <pc:sldMk cId="4054608891" sldId="260"/>
            <ac:cxnSpMk id="37" creationId="{40EAB1BF-A07D-47B7-B793-83F7396DF03F}"/>
          </ac:cxnSpMkLst>
        </pc:cxnChg>
        <pc:cxnChg chg="mod">
          <ac:chgData name="Danielle" userId="e2554c37-e717-43a0-ba79-1183ca921ccd" providerId="ADAL" clId="{311D575F-9BA9-42F9-9E45-F474C498DA95}" dt="2020-07-21T14:39:31.254" v="1212"/>
          <ac:cxnSpMkLst>
            <pc:docMk/>
            <pc:sldMk cId="4054608891" sldId="260"/>
            <ac:cxnSpMk id="38" creationId="{36274E88-8F51-4704-AE46-34ADBF5313DB}"/>
          </ac:cxnSpMkLst>
        </pc:cxnChg>
        <pc:cxnChg chg="mod">
          <ac:chgData name="Danielle" userId="e2554c37-e717-43a0-ba79-1183ca921ccd" providerId="ADAL" clId="{311D575F-9BA9-42F9-9E45-F474C498DA95}" dt="2020-07-21T14:39:51.998" v="1219"/>
          <ac:cxnSpMkLst>
            <pc:docMk/>
            <pc:sldMk cId="4054608891" sldId="260"/>
            <ac:cxnSpMk id="44" creationId="{FDA6DF1A-C51E-411F-A737-7B9495C58BFD}"/>
          </ac:cxnSpMkLst>
        </pc:cxnChg>
        <pc:cxnChg chg="mod">
          <ac:chgData name="Danielle" userId="e2554c37-e717-43a0-ba79-1183ca921ccd" providerId="ADAL" clId="{311D575F-9BA9-42F9-9E45-F474C498DA95}" dt="2020-07-21T14:39:51.998" v="1219"/>
          <ac:cxnSpMkLst>
            <pc:docMk/>
            <pc:sldMk cId="4054608891" sldId="260"/>
            <ac:cxnSpMk id="45" creationId="{F4EE1709-EEF7-4114-8256-2B152F7EBF3F}"/>
          </ac:cxnSpMkLst>
        </pc:cxnChg>
        <pc:cxnChg chg="mod">
          <ac:chgData name="Danielle" userId="e2554c37-e717-43a0-ba79-1183ca921ccd" providerId="ADAL" clId="{311D575F-9BA9-42F9-9E45-F474C498DA95}" dt="2020-07-21T14:39:57.680" v="1221"/>
          <ac:cxnSpMkLst>
            <pc:docMk/>
            <pc:sldMk cId="4054608891" sldId="260"/>
            <ac:cxnSpMk id="51" creationId="{2D4A9BF3-4C62-48A2-A0DC-322E740B1E9D}"/>
          </ac:cxnSpMkLst>
        </pc:cxnChg>
        <pc:cxnChg chg="mod">
          <ac:chgData name="Danielle" userId="e2554c37-e717-43a0-ba79-1183ca921ccd" providerId="ADAL" clId="{311D575F-9BA9-42F9-9E45-F474C498DA95}" dt="2020-07-21T14:39:57.680" v="1221"/>
          <ac:cxnSpMkLst>
            <pc:docMk/>
            <pc:sldMk cId="4054608891" sldId="260"/>
            <ac:cxnSpMk id="52" creationId="{56E08378-6441-41B8-AB0A-EE1A3DE12BF6}"/>
          </ac:cxnSpMkLst>
        </pc:cxnChg>
        <pc:cxnChg chg="mod">
          <ac:chgData name="Danielle" userId="e2554c37-e717-43a0-ba79-1183ca921ccd" providerId="ADAL" clId="{311D575F-9BA9-42F9-9E45-F474C498DA95}" dt="2020-07-21T14:40:11.974" v="1223"/>
          <ac:cxnSpMkLst>
            <pc:docMk/>
            <pc:sldMk cId="4054608891" sldId="260"/>
            <ac:cxnSpMk id="58" creationId="{1B1EFB1C-FBBC-4F4E-9688-2366697F0ECA}"/>
          </ac:cxnSpMkLst>
        </pc:cxnChg>
        <pc:cxnChg chg="mod">
          <ac:chgData name="Danielle" userId="e2554c37-e717-43a0-ba79-1183ca921ccd" providerId="ADAL" clId="{311D575F-9BA9-42F9-9E45-F474C498DA95}" dt="2020-07-21T14:40:11.974" v="1223"/>
          <ac:cxnSpMkLst>
            <pc:docMk/>
            <pc:sldMk cId="4054608891" sldId="260"/>
            <ac:cxnSpMk id="59" creationId="{BD59483C-6ADE-4DE6-BF11-D6F317C7281F}"/>
          </ac:cxnSpMkLst>
        </pc:cxnChg>
        <pc:cxnChg chg="mod">
          <ac:chgData name="Danielle" userId="e2554c37-e717-43a0-ba79-1183ca921ccd" providerId="ADAL" clId="{311D575F-9BA9-42F9-9E45-F474C498DA95}" dt="2020-07-21T14:40:11.974" v="1223"/>
          <ac:cxnSpMkLst>
            <pc:docMk/>
            <pc:sldMk cId="4054608891" sldId="260"/>
            <ac:cxnSpMk id="65" creationId="{1E99B39A-3E3C-4227-AEF8-764DB0AF5A59}"/>
          </ac:cxnSpMkLst>
        </pc:cxnChg>
        <pc:cxnChg chg="mod">
          <ac:chgData name="Danielle" userId="e2554c37-e717-43a0-ba79-1183ca921ccd" providerId="ADAL" clId="{311D575F-9BA9-42F9-9E45-F474C498DA95}" dt="2020-07-21T14:40:11.974" v="1223"/>
          <ac:cxnSpMkLst>
            <pc:docMk/>
            <pc:sldMk cId="4054608891" sldId="260"/>
            <ac:cxnSpMk id="66" creationId="{F4B077C2-923D-497A-B480-74792F7D2E14}"/>
          </ac:cxnSpMkLst>
        </pc:cxnChg>
        <pc:cxnChg chg="mod">
          <ac:chgData name="Danielle" userId="e2554c37-e717-43a0-ba79-1183ca921ccd" providerId="ADAL" clId="{311D575F-9BA9-42F9-9E45-F474C498DA95}" dt="2020-07-21T14:40:11.974" v="1223"/>
          <ac:cxnSpMkLst>
            <pc:docMk/>
            <pc:sldMk cId="4054608891" sldId="260"/>
            <ac:cxnSpMk id="72" creationId="{F827CDC4-3EDA-436D-939F-AD41ED0299E9}"/>
          </ac:cxnSpMkLst>
        </pc:cxnChg>
        <pc:cxnChg chg="mod">
          <ac:chgData name="Danielle" userId="e2554c37-e717-43a0-ba79-1183ca921ccd" providerId="ADAL" clId="{311D575F-9BA9-42F9-9E45-F474C498DA95}" dt="2020-07-21T14:40:11.974" v="1223"/>
          <ac:cxnSpMkLst>
            <pc:docMk/>
            <pc:sldMk cId="4054608891" sldId="260"/>
            <ac:cxnSpMk id="73" creationId="{BCC825F2-6D79-4C95-8B5E-0EC32094C3A1}"/>
          </ac:cxnSpMkLst>
        </pc:cxnChg>
        <pc:cxnChg chg="mod">
          <ac:chgData name="Danielle" userId="e2554c37-e717-43a0-ba79-1183ca921ccd" providerId="ADAL" clId="{311D575F-9BA9-42F9-9E45-F474C498DA95}" dt="2020-07-21T14:42:19.362" v="1258"/>
          <ac:cxnSpMkLst>
            <pc:docMk/>
            <pc:sldMk cId="4054608891" sldId="260"/>
            <ac:cxnSpMk id="83" creationId="{3656FAD4-6B04-48D1-BC5D-29369165F08D}"/>
          </ac:cxnSpMkLst>
        </pc:cxnChg>
        <pc:cxnChg chg="mod">
          <ac:chgData name="Danielle" userId="e2554c37-e717-43a0-ba79-1183ca921ccd" providerId="ADAL" clId="{311D575F-9BA9-42F9-9E45-F474C498DA95}" dt="2020-07-21T14:42:19.362" v="1258"/>
          <ac:cxnSpMkLst>
            <pc:docMk/>
            <pc:sldMk cId="4054608891" sldId="260"/>
            <ac:cxnSpMk id="84" creationId="{B7F55B96-F081-4504-A049-12E5E35F9C3E}"/>
          </ac:cxnSpMkLst>
        </pc:cxnChg>
        <pc:cxnChg chg="mod">
          <ac:chgData name="Danielle" userId="e2554c37-e717-43a0-ba79-1183ca921ccd" providerId="ADAL" clId="{311D575F-9BA9-42F9-9E45-F474C498DA95}" dt="2020-07-21T14:42:19.362" v="1258"/>
          <ac:cxnSpMkLst>
            <pc:docMk/>
            <pc:sldMk cId="4054608891" sldId="260"/>
            <ac:cxnSpMk id="90" creationId="{58AC13BA-EB22-4DE8-B8BE-85089FA9581C}"/>
          </ac:cxnSpMkLst>
        </pc:cxnChg>
        <pc:cxnChg chg="mod">
          <ac:chgData name="Danielle" userId="e2554c37-e717-43a0-ba79-1183ca921ccd" providerId="ADAL" clId="{311D575F-9BA9-42F9-9E45-F474C498DA95}" dt="2020-07-21T14:42:19.362" v="1258"/>
          <ac:cxnSpMkLst>
            <pc:docMk/>
            <pc:sldMk cId="4054608891" sldId="260"/>
            <ac:cxnSpMk id="91" creationId="{30464230-FE8F-4F63-85C5-DBB8C702C7F2}"/>
          </ac:cxnSpMkLst>
        </pc:cxnChg>
        <pc:cxnChg chg="mod">
          <ac:chgData name="Danielle" userId="e2554c37-e717-43a0-ba79-1183ca921ccd" providerId="ADAL" clId="{311D575F-9BA9-42F9-9E45-F474C498DA95}" dt="2020-07-21T14:42:19.362" v="1258"/>
          <ac:cxnSpMkLst>
            <pc:docMk/>
            <pc:sldMk cId="4054608891" sldId="260"/>
            <ac:cxnSpMk id="97" creationId="{E6F21F83-5604-42EB-83C1-F975B2675FFD}"/>
          </ac:cxnSpMkLst>
        </pc:cxnChg>
        <pc:cxnChg chg="mod">
          <ac:chgData name="Danielle" userId="e2554c37-e717-43a0-ba79-1183ca921ccd" providerId="ADAL" clId="{311D575F-9BA9-42F9-9E45-F474C498DA95}" dt="2020-07-21T14:42:19.362" v="1258"/>
          <ac:cxnSpMkLst>
            <pc:docMk/>
            <pc:sldMk cId="4054608891" sldId="260"/>
            <ac:cxnSpMk id="98" creationId="{91AECBCA-23DA-4094-9477-D57A170E2F1E}"/>
          </ac:cxnSpMkLst>
        </pc:cxnChg>
        <pc:cxnChg chg="add mod">
          <ac:chgData name="Danielle" userId="e2554c37-e717-43a0-ba79-1183ca921ccd" providerId="ADAL" clId="{311D575F-9BA9-42F9-9E45-F474C498DA95}" dt="2020-07-21T14:45:00.602" v="1290" actId="164"/>
          <ac:cxnSpMkLst>
            <pc:docMk/>
            <pc:sldMk cId="4054608891" sldId="260"/>
            <ac:cxnSpMk id="105" creationId="{A00192F4-1834-4D25-A48F-1B85E08576D4}"/>
          </ac:cxnSpMkLst>
        </pc:cxnChg>
        <pc:cxnChg chg="add mod">
          <ac:chgData name="Danielle" userId="e2554c37-e717-43a0-ba79-1183ca921ccd" providerId="ADAL" clId="{311D575F-9BA9-42F9-9E45-F474C498DA95}" dt="2020-07-21T14:45:00.602" v="1290" actId="164"/>
          <ac:cxnSpMkLst>
            <pc:docMk/>
            <pc:sldMk cId="4054608891" sldId="260"/>
            <ac:cxnSpMk id="107" creationId="{9ECC7ACA-9422-4F5E-8DBD-86978583D2BA}"/>
          </ac:cxnSpMkLst>
        </pc:cxnChg>
        <pc:cxnChg chg="add mod">
          <ac:chgData name="Danielle" userId="e2554c37-e717-43a0-ba79-1183ca921ccd" providerId="ADAL" clId="{311D575F-9BA9-42F9-9E45-F474C498DA95}" dt="2020-07-26T10:24:34.569" v="1459" actId="164"/>
          <ac:cxnSpMkLst>
            <pc:docMk/>
            <pc:sldMk cId="4054608891" sldId="260"/>
            <ac:cxnSpMk id="122" creationId="{8920F57F-0B42-4871-8538-855AB0966715}"/>
          </ac:cxnSpMkLst>
        </pc:cxnChg>
        <pc:cxnChg chg="add mod">
          <ac:chgData name="Danielle" userId="e2554c37-e717-43a0-ba79-1183ca921ccd" providerId="ADAL" clId="{311D575F-9BA9-42F9-9E45-F474C498DA95}" dt="2020-07-26T10:38:46.173" v="1778" actId="164"/>
          <ac:cxnSpMkLst>
            <pc:docMk/>
            <pc:sldMk cId="4054608891" sldId="260"/>
            <ac:cxnSpMk id="223" creationId="{5D6A1C6F-8278-4809-9D77-42D300607498}"/>
          </ac:cxnSpMkLst>
        </pc:cxnChg>
        <pc:cxnChg chg="add mod">
          <ac:chgData name="Danielle" userId="e2554c37-e717-43a0-ba79-1183ca921ccd" providerId="ADAL" clId="{311D575F-9BA9-42F9-9E45-F474C498DA95}" dt="2020-07-26T10:38:46.173" v="1778" actId="164"/>
          <ac:cxnSpMkLst>
            <pc:docMk/>
            <pc:sldMk cId="4054608891" sldId="260"/>
            <ac:cxnSpMk id="225" creationId="{FE9360F1-DC56-4BF2-8AB9-7B8A7934E32C}"/>
          </ac:cxnSpMkLst>
        </pc:cxnChg>
        <pc:cxnChg chg="mod">
          <ac:chgData name="Danielle" userId="e2554c37-e717-43a0-ba79-1183ca921ccd" providerId="ADAL" clId="{311D575F-9BA9-42F9-9E45-F474C498DA95}" dt="2020-07-26T10:38:56.142" v="1781"/>
          <ac:cxnSpMkLst>
            <pc:docMk/>
            <pc:sldMk cId="4054608891" sldId="260"/>
            <ac:cxnSpMk id="232" creationId="{BF23519E-98DF-4F0E-8C4E-874DB5037DBB}"/>
          </ac:cxnSpMkLst>
        </pc:cxnChg>
        <pc:cxnChg chg="mod">
          <ac:chgData name="Danielle" userId="e2554c37-e717-43a0-ba79-1183ca921ccd" providerId="ADAL" clId="{311D575F-9BA9-42F9-9E45-F474C498DA95}" dt="2020-07-26T10:38:56.142" v="1781"/>
          <ac:cxnSpMkLst>
            <pc:docMk/>
            <pc:sldMk cId="4054608891" sldId="260"/>
            <ac:cxnSpMk id="233" creationId="{09F48DFC-AE90-4302-8165-A12EC43CE7A8}"/>
          </ac:cxnSpMkLst>
        </pc:cxnChg>
        <pc:cxnChg chg="mod">
          <ac:chgData name="Danielle" userId="e2554c37-e717-43a0-ba79-1183ca921ccd" providerId="ADAL" clId="{311D575F-9BA9-42F9-9E45-F474C498DA95}" dt="2020-07-26T10:43:56.687" v="1867"/>
          <ac:cxnSpMkLst>
            <pc:docMk/>
            <pc:sldMk cId="4054608891" sldId="260"/>
            <ac:cxnSpMk id="278" creationId="{2B61A2C4-B1B2-435E-9C7B-77CD1EC849C9}"/>
          </ac:cxnSpMkLst>
        </pc:cxnChg>
        <pc:cxnChg chg="mod">
          <ac:chgData name="Danielle" userId="e2554c37-e717-43a0-ba79-1183ca921ccd" providerId="ADAL" clId="{311D575F-9BA9-42F9-9E45-F474C498DA95}" dt="2020-07-26T10:43:56.687" v="1867"/>
          <ac:cxnSpMkLst>
            <pc:docMk/>
            <pc:sldMk cId="4054608891" sldId="260"/>
            <ac:cxnSpMk id="281" creationId="{10652D8C-E918-457F-BEFC-F56E071E0820}"/>
          </ac:cxnSpMkLst>
        </pc:cxnChg>
        <pc:cxnChg chg="mod">
          <ac:chgData name="Danielle" userId="e2554c37-e717-43a0-ba79-1183ca921ccd" providerId="ADAL" clId="{311D575F-9BA9-42F9-9E45-F474C498DA95}" dt="2020-07-26T10:43:56.687" v="1867"/>
          <ac:cxnSpMkLst>
            <pc:docMk/>
            <pc:sldMk cId="4054608891" sldId="260"/>
            <ac:cxnSpMk id="282" creationId="{EDAC1EED-11F8-40E8-8EF5-676AADBC931F}"/>
          </ac:cxnSpMkLst>
        </pc:cxnChg>
        <pc:cxnChg chg="mod">
          <ac:chgData name="Danielle" userId="e2554c37-e717-43a0-ba79-1183ca921ccd" providerId="ADAL" clId="{311D575F-9BA9-42F9-9E45-F474C498DA95}" dt="2020-07-26T10:43:56.687" v="1867"/>
          <ac:cxnSpMkLst>
            <pc:docMk/>
            <pc:sldMk cId="4054608891" sldId="260"/>
            <ac:cxnSpMk id="317" creationId="{9889DE22-1B01-43AD-B2B2-4E694CC84CBC}"/>
          </ac:cxnSpMkLst>
        </pc:cxnChg>
        <pc:cxnChg chg="mod">
          <ac:chgData name="Danielle" userId="e2554c37-e717-43a0-ba79-1183ca921ccd" providerId="ADAL" clId="{311D575F-9BA9-42F9-9E45-F474C498DA95}" dt="2020-07-26T10:43:56.687" v="1867"/>
          <ac:cxnSpMkLst>
            <pc:docMk/>
            <pc:sldMk cId="4054608891" sldId="260"/>
            <ac:cxnSpMk id="318" creationId="{8E2BB15C-2DE4-4985-BF89-D284E4924101}"/>
          </ac:cxnSpMkLst>
        </pc:cxnChg>
      </pc:sldChg>
      <pc:sldChg chg="addSp delSp modSp del mod addAnim delAnim modAnim">
        <pc:chgData name="Danielle" userId="e2554c37-e717-43a0-ba79-1183ca921ccd" providerId="ADAL" clId="{311D575F-9BA9-42F9-9E45-F474C498DA95}" dt="2020-07-21T09:59:18.034" v="771" actId="47"/>
        <pc:sldMkLst>
          <pc:docMk/>
          <pc:sldMk cId="1083188164" sldId="273"/>
        </pc:sldMkLst>
        <pc:spChg chg="mod">
          <ac:chgData name="Danielle" userId="e2554c37-e717-43a0-ba79-1183ca921ccd" providerId="ADAL" clId="{311D575F-9BA9-42F9-9E45-F474C498DA95}" dt="2020-07-21T09:20:24.853" v="255" actId="20577"/>
          <ac:spMkLst>
            <pc:docMk/>
            <pc:sldMk cId="1083188164" sldId="273"/>
            <ac:spMk id="2" creationId="{00000000-0000-0000-0000-000000000000}"/>
          </ac:spMkLst>
        </pc:spChg>
        <pc:spChg chg="mod">
          <ac:chgData name="Danielle" userId="e2554c37-e717-43a0-ba79-1183ca921ccd" providerId="ADAL" clId="{311D575F-9BA9-42F9-9E45-F474C498DA95}" dt="2020-07-21T09:16:30.855" v="108" actId="1036"/>
          <ac:spMkLst>
            <pc:docMk/>
            <pc:sldMk cId="1083188164" sldId="273"/>
            <ac:spMk id="4" creationId="{00000000-0000-0000-0000-000000000000}"/>
          </ac:spMkLst>
        </pc:spChg>
        <pc:spChg chg="mod">
          <ac:chgData name="Danielle" userId="e2554c37-e717-43a0-ba79-1183ca921ccd" providerId="ADAL" clId="{311D575F-9BA9-42F9-9E45-F474C498DA95}" dt="2020-07-21T09:16:30.855" v="108" actId="1036"/>
          <ac:spMkLst>
            <pc:docMk/>
            <pc:sldMk cId="1083188164" sldId="273"/>
            <ac:spMk id="13" creationId="{00000000-0000-0000-0000-000000000000}"/>
          </ac:spMkLst>
        </pc:spChg>
        <pc:spChg chg="mod">
          <ac:chgData name="Danielle" userId="e2554c37-e717-43a0-ba79-1183ca921ccd" providerId="ADAL" clId="{311D575F-9BA9-42F9-9E45-F474C498DA95}" dt="2020-07-21T09:19:22.294" v="213"/>
          <ac:spMkLst>
            <pc:docMk/>
            <pc:sldMk cId="1083188164" sldId="273"/>
            <ac:spMk id="14" creationId="{00000000-0000-0000-0000-000000000000}"/>
          </ac:spMkLst>
        </pc:spChg>
        <pc:spChg chg="mod">
          <ac:chgData name="Danielle" userId="e2554c37-e717-43a0-ba79-1183ca921ccd" providerId="ADAL" clId="{311D575F-9BA9-42F9-9E45-F474C498DA95}" dt="2020-07-21T09:16:30.855" v="108" actId="1036"/>
          <ac:spMkLst>
            <pc:docMk/>
            <pc:sldMk cId="1083188164" sldId="273"/>
            <ac:spMk id="15" creationId="{00000000-0000-0000-0000-000000000000}"/>
          </ac:spMkLst>
        </pc:spChg>
        <pc:spChg chg="mod">
          <ac:chgData name="Danielle" userId="e2554c37-e717-43a0-ba79-1183ca921ccd" providerId="ADAL" clId="{311D575F-9BA9-42F9-9E45-F474C498DA95}" dt="2020-07-21T09:16:30.855" v="108" actId="1036"/>
          <ac:spMkLst>
            <pc:docMk/>
            <pc:sldMk cId="1083188164" sldId="273"/>
            <ac:spMk id="16" creationId="{00000000-0000-0000-0000-000000000000}"/>
          </ac:spMkLst>
        </pc:spChg>
        <pc:spChg chg="mod">
          <ac:chgData name="Danielle" userId="e2554c37-e717-43a0-ba79-1183ca921ccd" providerId="ADAL" clId="{311D575F-9BA9-42F9-9E45-F474C498DA95}" dt="2020-07-21T09:21:03.981" v="262" actId="1076"/>
          <ac:spMkLst>
            <pc:docMk/>
            <pc:sldMk cId="1083188164" sldId="273"/>
            <ac:spMk id="19" creationId="{00000000-0000-0000-0000-000000000000}"/>
          </ac:spMkLst>
        </pc:spChg>
        <pc:spChg chg="mod">
          <ac:chgData name="Danielle" userId="e2554c37-e717-43a0-ba79-1183ca921ccd" providerId="ADAL" clId="{311D575F-9BA9-42F9-9E45-F474C498DA95}" dt="2020-07-21T09:16:34.309" v="113" actId="1036"/>
          <ac:spMkLst>
            <pc:docMk/>
            <pc:sldMk cId="1083188164" sldId="273"/>
            <ac:spMk id="21" creationId="{00000000-0000-0000-0000-000000000000}"/>
          </ac:spMkLst>
        </pc:spChg>
        <pc:spChg chg="mod">
          <ac:chgData name="Danielle" userId="e2554c37-e717-43a0-ba79-1183ca921ccd" providerId="ADAL" clId="{311D575F-9BA9-42F9-9E45-F474C498DA95}" dt="2020-07-21T09:20:51.764" v="257" actId="1037"/>
          <ac:spMkLst>
            <pc:docMk/>
            <pc:sldMk cId="1083188164" sldId="273"/>
            <ac:spMk id="22" creationId="{00000000-0000-0000-0000-000000000000}"/>
          </ac:spMkLst>
        </pc:spChg>
        <pc:spChg chg="mod">
          <ac:chgData name="Danielle" userId="e2554c37-e717-43a0-ba79-1183ca921ccd" providerId="ADAL" clId="{311D575F-9BA9-42F9-9E45-F474C498DA95}" dt="2020-07-21T09:19:33.960" v="218"/>
          <ac:spMkLst>
            <pc:docMk/>
            <pc:sldMk cId="1083188164" sldId="273"/>
            <ac:spMk id="26" creationId="{00000000-0000-0000-0000-000000000000}"/>
          </ac:spMkLst>
        </pc:spChg>
        <pc:spChg chg="mod">
          <ac:chgData name="Danielle" userId="e2554c37-e717-43a0-ba79-1183ca921ccd" providerId="ADAL" clId="{311D575F-9BA9-42F9-9E45-F474C498DA95}" dt="2020-07-21T09:19:38.756" v="223"/>
          <ac:spMkLst>
            <pc:docMk/>
            <pc:sldMk cId="1083188164" sldId="273"/>
            <ac:spMk id="33" creationId="{00000000-0000-0000-0000-000000000000}"/>
          </ac:spMkLst>
        </pc:spChg>
        <pc:grpChg chg="add del mod">
          <ac:chgData name="Danielle" userId="e2554c37-e717-43a0-ba79-1183ca921ccd" providerId="ADAL" clId="{311D575F-9BA9-42F9-9E45-F474C498DA95}" dt="2020-07-21T09:40:59.807" v="447" actId="478"/>
          <ac:grpSpMkLst>
            <pc:docMk/>
            <pc:sldMk cId="1083188164" sldId="273"/>
            <ac:grpSpMk id="18" creationId="{00000000-0000-0000-0000-000000000000}"/>
          </ac:grpSpMkLst>
        </pc:grpChg>
        <pc:graphicFrameChg chg="mod modGraphic">
          <ac:chgData name="Danielle" userId="e2554c37-e717-43a0-ba79-1183ca921ccd" providerId="ADAL" clId="{311D575F-9BA9-42F9-9E45-F474C498DA95}" dt="2020-07-21T09:18:02.818" v="190" actId="20577"/>
          <ac:graphicFrameMkLst>
            <pc:docMk/>
            <pc:sldMk cId="1083188164" sldId="273"/>
            <ac:graphicFrameMk id="3" creationId="{00000000-0000-0000-0000-000000000000}"/>
          </ac:graphicFrameMkLst>
        </pc:graphicFrameChg>
        <pc:cxnChg chg="mod">
          <ac:chgData name="Danielle" userId="e2554c37-e717-43a0-ba79-1183ca921ccd" providerId="ADAL" clId="{311D575F-9BA9-42F9-9E45-F474C498DA95}" dt="2020-07-21T09:16:30.855" v="108" actId="1036"/>
          <ac:cxnSpMkLst>
            <pc:docMk/>
            <pc:sldMk cId="1083188164" sldId="273"/>
            <ac:cxnSpMk id="11" creationId="{00000000-0000-0000-0000-000000000000}"/>
          </ac:cxnSpMkLst>
        </pc:cxnChg>
        <pc:cxnChg chg="mod">
          <ac:chgData name="Danielle" userId="e2554c37-e717-43a0-ba79-1183ca921ccd" providerId="ADAL" clId="{311D575F-9BA9-42F9-9E45-F474C498DA95}" dt="2020-07-21T09:16:34.309" v="113" actId="1036"/>
          <ac:cxnSpMkLst>
            <pc:docMk/>
            <pc:sldMk cId="1083188164" sldId="273"/>
            <ac:cxnSpMk id="23" creationId="{00000000-0000-0000-0000-000000000000}"/>
          </ac:cxnSpMkLst>
        </pc:cxnChg>
        <pc:cxnChg chg="mod">
          <ac:chgData name="Danielle" userId="e2554c37-e717-43a0-ba79-1183ca921ccd" providerId="ADAL" clId="{311D575F-9BA9-42F9-9E45-F474C498DA95}" dt="2020-07-21T09:16:34.309" v="113" actId="1036"/>
          <ac:cxnSpMkLst>
            <pc:docMk/>
            <pc:sldMk cId="1083188164" sldId="273"/>
            <ac:cxnSpMk id="27" creationId="{00000000-0000-0000-0000-000000000000}"/>
          </ac:cxnSpMkLst>
        </pc:cxnChg>
        <pc:cxnChg chg="mod">
          <ac:chgData name="Danielle" userId="e2554c37-e717-43a0-ba79-1183ca921ccd" providerId="ADAL" clId="{311D575F-9BA9-42F9-9E45-F474C498DA95}" dt="2020-07-21T09:16:34.309" v="113" actId="1036"/>
          <ac:cxnSpMkLst>
            <pc:docMk/>
            <pc:sldMk cId="1083188164" sldId="273"/>
            <ac:cxnSpMk id="30" creationId="{00000000-0000-0000-0000-000000000000}"/>
          </ac:cxnSpMkLst>
        </pc:cxnChg>
      </pc:sldChg>
      <pc:sldChg chg="del">
        <pc:chgData name="Danielle" userId="e2554c37-e717-43a0-ba79-1183ca921ccd" providerId="ADAL" clId="{311D575F-9BA9-42F9-9E45-F474C498DA95}" dt="2020-07-21T09:09:54.095" v="0" actId="47"/>
        <pc:sldMkLst>
          <pc:docMk/>
          <pc:sldMk cId="2424696445" sldId="284"/>
        </pc:sldMkLst>
      </pc:sldChg>
      <pc:sldChg chg="del">
        <pc:chgData name="Danielle" userId="e2554c37-e717-43a0-ba79-1183ca921ccd" providerId="ADAL" clId="{311D575F-9BA9-42F9-9E45-F474C498DA95}" dt="2020-07-21T10:21:57.630" v="1013" actId="47"/>
        <pc:sldMkLst>
          <pc:docMk/>
          <pc:sldMk cId="1818502283" sldId="285"/>
        </pc:sldMkLst>
      </pc:sldChg>
      <pc:sldChg chg="addSp delSp modSp new mod modClrScheme modAnim chgLayout">
        <pc:chgData name="Danielle" userId="e2554c37-e717-43a0-ba79-1183ca921ccd" providerId="ADAL" clId="{311D575F-9BA9-42F9-9E45-F474C498DA95}" dt="2020-07-21T10:26:13.638" v="1125" actId="14100"/>
        <pc:sldMkLst>
          <pc:docMk/>
          <pc:sldMk cId="2647718367" sldId="286"/>
        </pc:sldMkLst>
        <pc:spChg chg="add mod">
          <ac:chgData name="Danielle" userId="e2554c37-e717-43a0-ba79-1183ca921ccd" providerId="ADAL" clId="{311D575F-9BA9-42F9-9E45-F474C498DA95}" dt="2020-07-21T09:28:33.795" v="281" actId="20577"/>
          <ac:spMkLst>
            <pc:docMk/>
            <pc:sldMk cId="2647718367" sldId="286"/>
            <ac:spMk id="2" creationId="{28DBE84A-F4B6-49C7-A754-7953C1B8D18D}"/>
          </ac:spMkLst>
        </pc:spChg>
        <pc:spChg chg="add mod">
          <ac:chgData name="Danielle" userId="e2554c37-e717-43a0-ba79-1183ca921ccd" providerId="ADAL" clId="{311D575F-9BA9-42F9-9E45-F474C498DA95}" dt="2020-07-21T09:34:37.923" v="388" actId="1035"/>
          <ac:spMkLst>
            <pc:docMk/>
            <pc:sldMk cId="2647718367" sldId="286"/>
            <ac:spMk id="3" creationId="{A12EA8B9-8B98-4966-8217-EA36FF0CCAA4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6" creationId="{A6718629-FCF0-4D36-B60E-C92EEA4CFD48}"/>
          </ac:spMkLst>
        </pc:spChg>
        <pc:spChg chg="add del mod">
          <ac:chgData name="Danielle" userId="e2554c37-e717-43a0-ba79-1183ca921ccd" providerId="ADAL" clId="{311D575F-9BA9-42F9-9E45-F474C498DA95}" dt="2020-07-21T09:31:40.905" v="333" actId="478"/>
          <ac:spMkLst>
            <pc:docMk/>
            <pc:sldMk cId="2647718367" sldId="286"/>
            <ac:spMk id="8" creationId="{F259F398-8D5E-4DFA-AA2E-2295E439EBCA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10" creationId="{1557AF38-6416-4260-BB1B-FEC5BCFF61BA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12" creationId="{B94C04D6-5C6A-4E31-BCB9-5C49A956E8D0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14" creationId="{CD3EC4AE-E6E5-4A09-B97A-911BEF9EAC25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16" creationId="{994E17E0-C635-4724-B846-6F3A3BE23071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18" creationId="{9D082020-DC41-490F-BD49-905E97D1C17D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20" creationId="{BD68A574-EDFA-4610-AD32-ACAF1E9551AD}"/>
          </ac:spMkLst>
        </pc:spChg>
        <pc:spChg chg="add del mod">
          <ac:chgData name="Danielle" userId="e2554c37-e717-43a0-ba79-1183ca921ccd" providerId="ADAL" clId="{311D575F-9BA9-42F9-9E45-F474C498DA95}" dt="2020-07-21T09:31:46.731" v="334" actId="478"/>
          <ac:spMkLst>
            <pc:docMk/>
            <pc:sldMk cId="2647718367" sldId="286"/>
            <ac:spMk id="22" creationId="{10EF12C3-F5C4-4DAB-9C39-5C4BCD2C42FA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24" creationId="{D717A1BB-F4C4-4FA5-863A-C0F9D5D02EF5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26" creationId="{31E1CADC-1DF4-4379-9E26-DA1306857B66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28" creationId="{94FF11B4-50D3-43BB-9AB0-D2F940F1ED44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30" creationId="{68A4E5CC-B1B5-41CD-ACB6-BED2DD57638B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32" creationId="{7882B5B1-3A1A-4ABC-810E-43B5028E0478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34" creationId="{6A2F1898-D4DF-4497-B02E-CDB6E58EE1A7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36" creationId="{0314F043-4DBB-4930-8117-B62E139238CE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38" creationId="{922CB693-51F0-4E80-9120-81F3F3C1DE82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40" creationId="{AFC34702-6D55-4BFA-824B-7F55BC823D6F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42" creationId="{9C537007-FA1E-459E-ABE5-143969131AA8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44" creationId="{FE151E7B-0296-4114-8CE8-19BD91CFEE23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46" creationId="{E2F695D3-5365-4939-ACD2-FB1C41B906DB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48" creationId="{57D288F5-B922-4695-9F55-0E1AB5B2B3CB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50" creationId="{BF3F0962-01C8-4A8E-B875-1246DFDE2E39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52" creationId="{957430C5-0AEA-4939-BA6E-6D26160C733B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54" creationId="{B9E3B367-59F2-4033-9710-FC3F12CB9E4A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56" creationId="{D0024D86-CC3E-480C-BE74-1B224E6557E5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58" creationId="{E497F528-224D-4805-8EA5-049D0D8D641E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60" creationId="{9CD94E01-5091-4D59-98CB-258B87D67EE7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62" creationId="{A1966167-DA9E-44F4-940F-798BBAD02347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64" creationId="{8C89C326-CC85-46F6-8CB6-20B313842898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66" creationId="{BDF66143-3C91-49E4-AECF-9B0CEEEA7F43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68" creationId="{2ADD1B3A-4F4E-49D0-8B63-80642CB09A55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70" creationId="{44C6C2CB-B897-4F0F-9680-4BFBD67B8EC8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72" creationId="{3CFF9454-24DE-4296-B654-845977456B8A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74" creationId="{851BEC9D-0B69-4CA0-90CA-98C1FDC77E55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76" creationId="{261DD013-2DD0-4F2F-B8C0-A9F960FF57EB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78" creationId="{A9C65043-4D56-49D1-A70B-4A468B24D607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80" creationId="{DE162835-76F5-4370-BAE6-A9BC465C1CEE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82" creationId="{94FDA196-1E79-47DD-BD48-C7D3F2360D0F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84" creationId="{8EB05FC2-4A93-4ABC-8992-EB6972E5BA99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86" creationId="{D87780FC-0DA9-4329-AA59-B6E1CD8F5527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88" creationId="{714A1341-13CE-44A6-B609-86BB56EC1B5B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90" creationId="{EE8CBFD7-8884-4C6F-A472-AFD5FF438438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92" creationId="{5558A676-5E8A-4313-A5FD-BC44C1FBBEC2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94" creationId="{5BF15044-F5DB-4912-9561-BC375B21CC38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96" creationId="{A60CC303-DAE1-4AA3-B68E-2344EBF9BD41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98" creationId="{A6398F0F-6494-44D4-841E-AB24B359C13D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100" creationId="{5E1A9EC7-D31E-4F87-88F9-AC5EE50D6C22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102" creationId="{70563699-00FB-4E17-8A2B-8CD123BF5111}"/>
          </ac:spMkLst>
        </pc:spChg>
        <pc:spChg chg="add mod topLvl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104" creationId="{DA2879A9-1898-4F49-9907-0F2328A8723F}"/>
          </ac:spMkLst>
        </pc:spChg>
        <pc:spChg chg="add mod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106" creationId="{D43C8081-19F4-4342-A93E-873056357C06}"/>
          </ac:spMkLst>
        </pc:spChg>
        <pc:spChg chg="add mod">
          <ac:chgData name="Danielle" userId="e2554c37-e717-43a0-ba79-1183ca921ccd" providerId="ADAL" clId="{311D575F-9BA9-42F9-9E45-F474C498DA95}" dt="2020-07-21T09:34:20.171" v="383" actId="164"/>
          <ac:spMkLst>
            <pc:docMk/>
            <pc:sldMk cId="2647718367" sldId="286"/>
            <ac:spMk id="108" creationId="{14D0D230-1F56-430F-B88E-245C19780F73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18" creationId="{1836A82A-6E3D-40E9-9379-427A2346176A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20" creationId="{EA0CC8F0-4276-43D3-912E-7A5BC6932EA7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22" creationId="{349821C4-3486-4BC1-B37F-96F4630029FB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24" creationId="{A0108832-2D9E-4539-B130-1791F0DAC542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26" creationId="{F643F028-894C-4E86-9BCF-61531BCA5C3F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28" creationId="{5310A8E8-5ECA-4DB1-8ECD-7CEA66FA0787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30" creationId="{6581B711-3E6B-42AC-8B67-17B05817DC73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32" creationId="{73B7155D-F840-4ED7-A215-7F5A29D181A5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34" creationId="{8DDD42A4-2588-491B-AB75-AA6488AA20F2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36" creationId="{70AC3FF7-1197-43FF-8002-69497CF03235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38" creationId="{54DA898F-E572-431A-B566-1A7D2E2F8CD3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40" creationId="{FCE4692F-553F-47AD-BB07-5D9EA9E067F2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42" creationId="{2CB6A967-BEBC-4268-9832-55DCF2FF36BA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44" creationId="{890E7F60-6E47-489F-B954-7F361B3C7093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46" creationId="{06A2FD9E-0B1D-4AA9-9507-BBE7A7D2134C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48" creationId="{8603909D-D1F5-4DCA-B154-D1471C6D43AE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50" creationId="{8E34F8CC-7483-4985-A299-AF1B94BD0257}"/>
          </ac:spMkLst>
        </pc:spChg>
        <pc:spChg chg="add del mod topLvl">
          <ac:chgData name="Danielle" userId="e2554c37-e717-43a0-ba79-1183ca921ccd" providerId="ADAL" clId="{311D575F-9BA9-42F9-9E45-F474C498DA95}" dt="2020-07-21T09:37:08.692" v="422" actId="478"/>
          <ac:spMkLst>
            <pc:docMk/>
            <pc:sldMk cId="2647718367" sldId="286"/>
            <ac:spMk id="152" creationId="{AD42EF19-0007-49DD-8A67-5CE1839CF052}"/>
          </ac:spMkLst>
        </pc:spChg>
        <pc:spChg chg="add del mod topLvl">
          <ac:chgData name="Danielle" userId="e2554c37-e717-43a0-ba79-1183ca921ccd" providerId="ADAL" clId="{311D575F-9BA9-42F9-9E45-F474C498DA95}" dt="2020-07-21T09:38:10.157" v="424" actId="478"/>
          <ac:spMkLst>
            <pc:docMk/>
            <pc:sldMk cId="2647718367" sldId="286"/>
            <ac:spMk id="154" creationId="{8A752632-0621-4524-8A09-63E282DD0674}"/>
          </ac:spMkLst>
        </pc:spChg>
        <pc:spChg chg="add del mod topLvl">
          <ac:chgData name="Danielle" userId="e2554c37-e717-43a0-ba79-1183ca921ccd" providerId="ADAL" clId="{311D575F-9BA9-42F9-9E45-F474C498DA95}" dt="2020-07-21T09:38:07.148" v="423" actId="478"/>
          <ac:spMkLst>
            <pc:docMk/>
            <pc:sldMk cId="2647718367" sldId="286"/>
            <ac:spMk id="156" creationId="{4FE433FC-2C61-4B81-9F42-EF4F832082EB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58" creationId="{B6277200-2EE4-431C-A0BC-2A8B3A3172CC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60" creationId="{DB641191-D0F0-4716-AB5C-846B9275490D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62" creationId="{33E7D39A-0378-46F3-9AA0-D7547DE358EF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64" creationId="{C9CE400F-024D-47E5-9D5C-F2A466B19A65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66" creationId="{51F6D938-510E-48D4-8C3E-4C51071AC304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68" creationId="{DA9D5CCC-FF0A-4E78-9E61-E488FB6669C5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70" creationId="{C87CD508-60C9-49C0-8C29-AE3CFA0CCAAF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72" creationId="{B46932E0-01C8-467A-A819-58C7C3A2BA7B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74" creationId="{F85E1919-0C0B-4E83-9CD9-9615D6A42583}"/>
          </ac:spMkLst>
        </pc:spChg>
        <pc:spChg chg="add del mod topLvl">
          <ac:chgData name="Danielle" userId="e2554c37-e717-43a0-ba79-1183ca921ccd" providerId="ADAL" clId="{311D575F-9BA9-42F9-9E45-F474C498DA95}" dt="2020-07-21T09:38:07.148" v="423" actId="478"/>
          <ac:spMkLst>
            <pc:docMk/>
            <pc:sldMk cId="2647718367" sldId="286"/>
            <ac:spMk id="176" creationId="{336D4690-79B4-49C8-BED6-A256FD4F272A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78" creationId="{BA5CA9ED-C8DA-436A-95B9-A88B6B850005}"/>
          </ac:spMkLst>
        </pc:spChg>
        <pc:spChg chg="add del mod topLvl">
          <ac:chgData name="Danielle" userId="e2554c37-e717-43a0-ba79-1183ca921ccd" providerId="ADAL" clId="{311D575F-9BA9-42F9-9E45-F474C498DA95}" dt="2020-07-21T09:38:07.148" v="423" actId="478"/>
          <ac:spMkLst>
            <pc:docMk/>
            <pc:sldMk cId="2647718367" sldId="286"/>
            <ac:spMk id="180" creationId="{ED412FB0-616E-468C-BAE3-EA4A12B5FD3C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82" creationId="{77A1965C-857B-42A4-91E7-D11918121263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84" creationId="{52F8B50A-CD6A-4A22-BF96-FF53CE3D2E55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86" creationId="{1EE30057-5C09-4DA4-95F9-7ACFD4BF95EA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88" creationId="{1E8162FB-43DE-49BC-8511-35788CE9C96B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90" creationId="{7AC748A0-D275-44E7-B9D2-A4B0A6D70114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92" creationId="{CB8540B8-DFE8-40D7-82D6-BD0A70C8303B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94" creationId="{373637EE-FFDD-4E0D-B03C-FAF5A4470D95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96" creationId="{0D3DC98C-0972-4AB0-AD74-693ABDF3C36E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198" creationId="{E372344C-F98A-4711-BB4C-72001C2A7232}"/>
          </ac:spMkLst>
        </pc:spChg>
        <pc:spChg chg="add del mod topLvl">
          <ac:chgData name="Danielle" userId="e2554c37-e717-43a0-ba79-1183ca921ccd" providerId="ADAL" clId="{311D575F-9BA9-42F9-9E45-F474C498DA95}" dt="2020-07-21T09:38:07.148" v="423" actId="478"/>
          <ac:spMkLst>
            <pc:docMk/>
            <pc:sldMk cId="2647718367" sldId="286"/>
            <ac:spMk id="200" creationId="{D23FB3A0-058F-45CE-96DA-6734AEB1C6C3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02" creationId="{512B3EA4-65BE-4CF6-9DD5-4B7C57A31A24}"/>
          </ac:spMkLst>
        </pc:spChg>
        <pc:spChg chg="add del mod topLvl">
          <ac:chgData name="Danielle" userId="e2554c37-e717-43a0-ba79-1183ca921ccd" providerId="ADAL" clId="{311D575F-9BA9-42F9-9E45-F474C498DA95}" dt="2020-07-21T09:38:07.148" v="423" actId="478"/>
          <ac:spMkLst>
            <pc:docMk/>
            <pc:sldMk cId="2647718367" sldId="286"/>
            <ac:spMk id="204" creationId="{92055D2A-5122-4237-AD1E-A9E5F3D1435A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06" creationId="{80FCF161-E06D-4806-AD7C-63CB3B403D5B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08" creationId="{92E90283-8B14-4200-A3AA-00CF91D7C432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10" creationId="{574703B7-038A-408B-9838-9AE29527F62C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12" creationId="{66B2C714-C260-4632-82D0-94A1D561AE7C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14" creationId="{AF56AD27-5B36-4A09-8374-7F03A934F1C2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16" creationId="{7EA29369-36C4-4493-B567-6048E9A15C51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18" creationId="{BB2BB876-2768-4778-9E0A-7C314601CA09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20" creationId="{D813A6F5-A62C-4733-8E73-BF2B70F2465D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22" creationId="{91B58897-3043-4674-B8ED-09C0CE8FC451}"/>
          </ac:spMkLst>
        </pc:spChg>
        <pc:spChg chg="add del mod topLvl">
          <ac:chgData name="Danielle" userId="e2554c37-e717-43a0-ba79-1183ca921ccd" providerId="ADAL" clId="{311D575F-9BA9-42F9-9E45-F474C498DA95}" dt="2020-07-21T09:38:07.148" v="423" actId="478"/>
          <ac:spMkLst>
            <pc:docMk/>
            <pc:sldMk cId="2647718367" sldId="286"/>
            <ac:spMk id="224" creationId="{DFEC6BA5-BAF5-499A-A562-BFC7E0CD6151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26" creationId="{F6C7A223-91CD-48F5-9D0E-20BB7568E9EF}"/>
          </ac:spMkLst>
        </pc:spChg>
        <pc:spChg chg="add del mod topLvl">
          <ac:chgData name="Danielle" userId="e2554c37-e717-43a0-ba79-1183ca921ccd" providerId="ADAL" clId="{311D575F-9BA9-42F9-9E45-F474C498DA95}" dt="2020-07-21T09:38:07.148" v="423" actId="478"/>
          <ac:spMkLst>
            <pc:docMk/>
            <pc:sldMk cId="2647718367" sldId="286"/>
            <ac:spMk id="228" creationId="{ADDA831A-FEDD-49A3-8220-A66FD4A18C51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30" creationId="{3E2B290E-A386-421B-9A8F-E2F328D72BBE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32" creationId="{E5975939-31E5-4427-A201-B436177CFDC3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34" creationId="{27CDE396-BFD0-448C-82AD-8558083CA15D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36" creationId="{6AA555F4-1F74-4CC8-A712-03A45F225CB3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38" creationId="{C62C812D-7133-45FD-B129-E544FBADE728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40" creationId="{67446578-2863-4FFD-B011-984702C39ED9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42" creationId="{79DCEA01-AA94-4893-B11A-4A358B3D60A0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44" creationId="{C0487636-3E77-47FB-BF6D-A145716DBA1E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46" creationId="{A1620810-179A-401B-B6C6-72BBEEA1F1E5}"/>
          </ac:spMkLst>
        </pc:spChg>
        <pc:spChg chg="add del mod topLvl">
          <ac:chgData name="Danielle" userId="e2554c37-e717-43a0-ba79-1183ca921ccd" providerId="ADAL" clId="{311D575F-9BA9-42F9-9E45-F474C498DA95}" dt="2020-07-21T09:38:07.148" v="423" actId="478"/>
          <ac:spMkLst>
            <pc:docMk/>
            <pc:sldMk cId="2647718367" sldId="286"/>
            <ac:spMk id="248" creationId="{6E218F6A-2FCB-413A-8520-026FA2EACECC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50" creationId="{92A7BB51-ADBE-4533-ABC1-AFDB940E1F7B}"/>
          </ac:spMkLst>
        </pc:spChg>
        <pc:spChg chg="add del mod topLvl">
          <ac:chgData name="Danielle" userId="e2554c37-e717-43a0-ba79-1183ca921ccd" providerId="ADAL" clId="{311D575F-9BA9-42F9-9E45-F474C498DA95}" dt="2020-07-21T09:38:07.148" v="423" actId="478"/>
          <ac:spMkLst>
            <pc:docMk/>
            <pc:sldMk cId="2647718367" sldId="286"/>
            <ac:spMk id="252" creationId="{CDCD9D73-058D-4F2E-8D0B-353832940150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54" creationId="{4E752F47-61F6-45F2-AD26-EF8CC79C2153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56" creationId="{9DB940D5-AFDF-49A8-A6F5-8296BDDA28EC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58" creationId="{149A1154-DD82-4675-96C1-5F8EC071D9DF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60" creationId="{36BCFD5A-C734-44BF-9155-B6447EAE55D9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62" creationId="{A0C0A35A-2574-429A-93CA-AF58564EF7C2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64" creationId="{E66E2649-5ADC-4C1A-83AF-42D284A63197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66" creationId="{206CE8B7-5E1B-4F1C-B7F2-C873198B3B15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68" creationId="{266A6B51-F903-4391-ADFE-DC302C8AB928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70" creationId="{8FD500BF-3292-4720-B430-B92816FFFA70}"/>
          </ac:spMkLst>
        </pc:spChg>
        <pc:spChg chg="add del mod topLvl">
          <ac:chgData name="Danielle" userId="e2554c37-e717-43a0-ba79-1183ca921ccd" providerId="ADAL" clId="{311D575F-9BA9-42F9-9E45-F474C498DA95}" dt="2020-07-21T09:38:07.148" v="423" actId="478"/>
          <ac:spMkLst>
            <pc:docMk/>
            <pc:sldMk cId="2647718367" sldId="286"/>
            <ac:spMk id="272" creationId="{721D8349-1EA6-4B02-BBF1-230146C7AA80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74" creationId="{3C484199-98F7-49CC-B7D2-59FB3E1B7B1F}"/>
          </ac:spMkLst>
        </pc:spChg>
        <pc:spChg chg="add del mod topLvl">
          <ac:chgData name="Danielle" userId="e2554c37-e717-43a0-ba79-1183ca921ccd" providerId="ADAL" clId="{311D575F-9BA9-42F9-9E45-F474C498DA95}" dt="2020-07-21T09:38:07.148" v="423" actId="478"/>
          <ac:spMkLst>
            <pc:docMk/>
            <pc:sldMk cId="2647718367" sldId="286"/>
            <ac:spMk id="276" creationId="{4750A391-4E6F-4C3F-AF30-3897FB232AB3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78" creationId="{6A5DFDFC-B891-41EB-81BA-49EA344F3C0A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80" creationId="{199B3745-D343-4387-91F5-0C1DDD43573E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82" creationId="{A4757470-3851-4E19-B4E9-96B583D74B9A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84" creationId="{E62F7948-B80E-4518-B05D-BB5492465966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86" creationId="{A0769A81-A765-4B4C-8344-E646BFFA8CE3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88" creationId="{75B3EB34-5AED-46D2-81CE-AE17AD11457F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90" creationId="{FBA2EFCB-D104-47DE-9C65-5AED72FA3CA6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92" creationId="{F499B2CA-CB26-4979-AF89-75DEC4E29D0A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94" creationId="{62FF1596-177F-41C1-B1EE-CDD309D689B2}"/>
          </ac:spMkLst>
        </pc:spChg>
        <pc:spChg chg="add del mod topLvl">
          <ac:chgData name="Danielle" userId="e2554c37-e717-43a0-ba79-1183ca921ccd" providerId="ADAL" clId="{311D575F-9BA9-42F9-9E45-F474C498DA95}" dt="2020-07-21T09:38:07.148" v="423" actId="478"/>
          <ac:spMkLst>
            <pc:docMk/>
            <pc:sldMk cId="2647718367" sldId="286"/>
            <ac:spMk id="296" creationId="{F4E9349D-0918-42AF-BDC7-7B59D75EC674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298" creationId="{8AE22DCE-7A2A-43ED-9AEC-C3AA61B3D907}"/>
          </ac:spMkLst>
        </pc:spChg>
        <pc:spChg chg="add del mod topLvl">
          <ac:chgData name="Danielle" userId="e2554c37-e717-43a0-ba79-1183ca921ccd" providerId="ADAL" clId="{311D575F-9BA9-42F9-9E45-F474C498DA95}" dt="2020-07-21T09:38:07.148" v="423" actId="478"/>
          <ac:spMkLst>
            <pc:docMk/>
            <pc:sldMk cId="2647718367" sldId="286"/>
            <ac:spMk id="300" creationId="{0319C83A-CB24-40FD-A616-2C9BD9B8734B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302" creationId="{E93A6766-BD80-4F4F-8F7A-D8FB1C58CE29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304" creationId="{0950540A-ACA4-4585-A266-89667D896059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306" creationId="{4E2569B7-F8A8-4A20-B451-1D1D6611D55E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308" creationId="{7585F17B-95C4-4901-8D59-5259D77859BE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310" creationId="{EC4D75E7-4500-4949-901B-2CB8A70530DA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312" creationId="{EBF19EA8-110A-428A-BC3D-1C028DE1F2EC}"/>
          </ac:spMkLst>
        </pc:spChg>
        <pc:spChg chg="add mod topLvl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314" creationId="{F398F9F7-05DD-48E6-A042-32CC126763F6}"/>
          </ac:spMkLst>
        </pc:spChg>
        <pc:spChg chg="add del">
          <ac:chgData name="Danielle" userId="e2554c37-e717-43a0-ba79-1183ca921ccd" providerId="ADAL" clId="{311D575F-9BA9-42F9-9E45-F474C498DA95}" dt="2020-07-21T09:38:53.696" v="427" actId="478"/>
          <ac:spMkLst>
            <pc:docMk/>
            <pc:sldMk cId="2647718367" sldId="286"/>
            <ac:spMk id="321" creationId="{F7AFD0FF-414B-4211-827F-D733B428600C}"/>
          </ac:spMkLst>
        </pc:spChg>
        <pc:spChg chg="add mod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322" creationId="{74FDE03E-B508-46FF-9B48-022D39EB611E}"/>
          </ac:spMkLst>
        </pc:spChg>
        <pc:spChg chg="add mod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324" creationId="{6B2364D5-4D09-473D-A297-544ACAEFFF3B}"/>
          </ac:spMkLst>
        </pc:spChg>
        <pc:spChg chg="add mod">
          <ac:chgData name="Danielle" userId="e2554c37-e717-43a0-ba79-1183ca921ccd" providerId="ADAL" clId="{311D575F-9BA9-42F9-9E45-F474C498DA95}" dt="2020-07-21T09:40:05.978" v="444" actId="164"/>
          <ac:spMkLst>
            <pc:docMk/>
            <pc:sldMk cId="2647718367" sldId="286"/>
            <ac:spMk id="326" creationId="{3261E491-B434-4995-BB76-F5D201A66A43}"/>
          </ac:spMkLst>
        </pc:spChg>
        <pc:spChg chg="add mod">
          <ac:chgData name="Danielle" userId="e2554c37-e717-43a0-ba79-1183ca921ccd" providerId="ADAL" clId="{311D575F-9BA9-42F9-9E45-F474C498DA95}" dt="2020-07-21T10:25:33.079" v="1109" actId="14100"/>
          <ac:spMkLst>
            <pc:docMk/>
            <pc:sldMk cId="2647718367" sldId="286"/>
            <ac:spMk id="328" creationId="{192F2450-9BB4-4437-8928-C565A333D845}"/>
          </ac:spMkLst>
        </pc:spChg>
        <pc:spChg chg="add mod">
          <ac:chgData name="Danielle" userId="e2554c37-e717-43a0-ba79-1183ca921ccd" providerId="ADAL" clId="{311D575F-9BA9-42F9-9E45-F474C498DA95}" dt="2020-07-21T10:26:13.638" v="1125" actId="14100"/>
          <ac:spMkLst>
            <pc:docMk/>
            <pc:sldMk cId="2647718367" sldId="286"/>
            <ac:spMk id="329" creationId="{11C3B134-D71D-4C55-B24D-008D2E5BA873}"/>
          </ac:spMkLst>
        </pc:spChg>
        <pc:grpChg chg="add del mod">
          <ac:chgData name="Danielle" userId="e2554c37-e717-43a0-ba79-1183ca921ccd" providerId="ADAL" clId="{311D575F-9BA9-42F9-9E45-F474C498DA95}" dt="2020-07-21T09:33:23.426" v="375" actId="165"/>
          <ac:grpSpMkLst>
            <pc:docMk/>
            <pc:sldMk cId="2647718367" sldId="286"/>
            <ac:grpSpMk id="105" creationId="{20761885-5851-41DD-B62D-6E12757F6F22}"/>
          </ac:grpSpMkLst>
        </pc:grpChg>
        <pc:grpChg chg="add mod">
          <ac:chgData name="Danielle" userId="e2554c37-e717-43a0-ba79-1183ca921ccd" providerId="ADAL" clId="{311D575F-9BA9-42F9-9E45-F474C498DA95}" dt="2020-07-21T09:34:20.171" v="383" actId="164"/>
          <ac:grpSpMkLst>
            <pc:docMk/>
            <pc:sldMk cId="2647718367" sldId="286"/>
            <ac:grpSpMk id="116" creationId="{F347304D-B720-448F-A618-85949CCA781C}"/>
          </ac:grpSpMkLst>
        </pc:grpChg>
        <pc:grpChg chg="add del mod">
          <ac:chgData name="Danielle" userId="e2554c37-e717-43a0-ba79-1183ca921ccd" providerId="ADAL" clId="{311D575F-9BA9-42F9-9E45-F474C498DA95}" dt="2020-07-21T09:35:55.538" v="395" actId="165"/>
          <ac:grpSpMkLst>
            <pc:docMk/>
            <pc:sldMk cId="2647718367" sldId="286"/>
            <ac:grpSpMk id="315" creationId="{FFA017E9-C390-4A34-9901-C62486057473}"/>
          </ac:grpSpMkLst>
        </pc:grpChg>
        <pc:grpChg chg="add mod">
          <ac:chgData name="Danielle" userId="e2554c37-e717-43a0-ba79-1183ca921ccd" providerId="ADAL" clId="{311D575F-9BA9-42F9-9E45-F474C498DA95}" dt="2020-07-21T09:40:05.978" v="444" actId="164"/>
          <ac:grpSpMkLst>
            <pc:docMk/>
            <pc:sldMk cId="2647718367" sldId="286"/>
            <ac:grpSpMk id="327" creationId="{0A6A94DF-5DD5-465B-8917-945E8CD4E414}"/>
          </ac:grpSpMkLst>
        </pc:grpChg>
        <pc:picChg chg="add del mod">
          <ac:chgData name="Danielle" userId="e2554c37-e717-43a0-ba79-1183ca921ccd" providerId="ADAL" clId="{311D575F-9BA9-42F9-9E45-F474C498DA95}" dt="2020-07-21T09:34:27.091" v="385" actId="478"/>
          <ac:picMkLst>
            <pc:docMk/>
            <pc:sldMk cId="2647718367" sldId="286"/>
            <ac:picMk id="4" creationId="{E170F7D0-B1CF-47D3-BF83-F7FE92FA1450}"/>
          </ac:picMkLst>
        </pc:picChg>
        <pc:cxnChg chg="add mod">
          <ac:chgData name="Danielle" userId="e2554c37-e717-43a0-ba79-1183ca921ccd" providerId="ADAL" clId="{311D575F-9BA9-42F9-9E45-F474C498DA95}" dt="2020-07-21T09:34:20.171" v="383" actId="164"/>
          <ac:cxnSpMkLst>
            <pc:docMk/>
            <pc:sldMk cId="2647718367" sldId="286"/>
            <ac:cxnSpMk id="110" creationId="{9F987533-7418-49E3-81FC-27940F8DB010}"/>
          </ac:cxnSpMkLst>
        </pc:cxnChg>
        <pc:cxnChg chg="add mod">
          <ac:chgData name="Danielle" userId="e2554c37-e717-43a0-ba79-1183ca921ccd" providerId="ADAL" clId="{311D575F-9BA9-42F9-9E45-F474C498DA95}" dt="2020-07-21T09:34:20.171" v="383" actId="164"/>
          <ac:cxnSpMkLst>
            <pc:docMk/>
            <pc:sldMk cId="2647718367" sldId="286"/>
            <ac:cxnSpMk id="112" creationId="{3B13EB75-D0DB-4B8C-B404-79794A3B9924}"/>
          </ac:cxnSpMkLst>
        </pc:cxnChg>
        <pc:cxnChg chg="add mod">
          <ac:chgData name="Danielle" userId="e2554c37-e717-43a0-ba79-1183ca921ccd" providerId="ADAL" clId="{311D575F-9BA9-42F9-9E45-F474C498DA95}" dt="2020-07-21T09:34:20.171" v="383" actId="164"/>
          <ac:cxnSpMkLst>
            <pc:docMk/>
            <pc:sldMk cId="2647718367" sldId="286"/>
            <ac:cxnSpMk id="113" creationId="{619B72CA-FBC0-484E-B597-D90F9A42EFE8}"/>
          </ac:cxnSpMkLst>
        </pc:cxnChg>
        <pc:cxnChg chg="add mod">
          <ac:chgData name="Danielle" userId="e2554c37-e717-43a0-ba79-1183ca921ccd" providerId="ADAL" clId="{311D575F-9BA9-42F9-9E45-F474C498DA95}" dt="2020-07-21T09:40:05.978" v="444" actId="164"/>
          <ac:cxnSpMkLst>
            <pc:docMk/>
            <pc:sldMk cId="2647718367" sldId="286"/>
            <ac:cxnSpMk id="316" creationId="{2B228E90-0ECD-42BD-8655-9A63BD54BF41}"/>
          </ac:cxnSpMkLst>
        </pc:cxnChg>
        <pc:cxnChg chg="add mod">
          <ac:chgData name="Danielle" userId="e2554c37-e717-43a0-ba79-1183ca921ccd" providerId="ADAL" clId="{311D575F-9BA9-42F9-9E45-F474C498DA95}" dt="2020-07-21T09:40:05.978" v="444" actId="164"/>
          <ac:cxnSpMkLst>
            <pc:docMk/>
            <pc:sldMk cId="2647718367" sldId="286"/>
            <ac:cxnSpMk id="317" creationId="{9FE3A7B8-E94F-479E-9B8B-FDCAFC2DD056}"/>
          </ac:cxnSpMkLst>
        </pc:cxnChg>
      </pc:sldChg>
      <pc:sldChg chg="addSp delSp modSp new mod modClrScheme delAnim modAnim chgLayout">
        <pc:chgData name="Danielle" userId="e2554c37-e717-43a0-ba79-1183ca921ccd" providerId="ADAL" clId="{311D575F-9BA9-42F9-9E45-F474C498DA95}" dt="2020-07-21T10:25:16.731" v="1103" actId="208"/>
        <pc:sldMkLst>
          <pc:docMk/>
          <pc:sldMk cId="2459348180" sldId="287"/>
        </pc:sldMkLst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" creationId="{503A7DC9-DF4D-4254-BB10-CDAF1959E16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5" creationId="{E46ACB7D-7EBB-4843-98E2-D9539D1E16F8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7" creationId="{EC94657A-D766-475F-934C-4F9194DC7E1E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9" creationId="{F2D74698-B468-4AAE-964F-C518BB8EF411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1" creationId="{CF3E63B6-457A-48CA-9D43-809853CF315F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3" creationId="{274A0B21-E884-4EAC-AEA3-15F0C65C084A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5" creationId="{C750CAA1-A57F-40EC-B6E0-EE8297CD6D6C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7" creationId="{BE8739D1-762D-439D-8BAB-7E331D3ADD7D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9" creationId="{C8A28702-0ED6-4E3F-BFB0-8896C6E76874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1" creationId="{7AF74962-ECF3-4FA9-9E82-1C6E00739BE8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3" creationId="{EBA50C3A-8960-4103-A92C-84052E4968DA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5" creationId="{B9641DC8-2262-4F7A-9247-11CFA9671FE5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7" creationId="{EE6C9FB3-467E-4E47-BB09-062E21DBFA34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9" creationId="{F28242F8-3A7B-4623-9E7F-E5CD24A1A39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1" creationId="{C4E9E578-7AC2-45C2-AD97-59B15FD87877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3" creationId="{B9EF691B-165D-4F64-B0A4-1694DA210AC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5" creationId="{8D834141-7184-47F2-9A43-CC257BDD0D54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7" creationId="{FED28ECD-F7E8-49AF-BC7B-847B09B8DBE9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9" creationId="{335662F6-BEA3-4529-8C2C-85ABD4A8158E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41" creationId="{1CF15774-CB51-4606-87BC-CA839404CB28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43" creationId="{CAEF1C8A-6C4D-4E14-9ACD-8EC23871C6DC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45" creationId="{83FE5068-F335-4BE1-8003-CCFE42A2EC69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47" creationId="{D45CBE66-CAEE-45AB-B48E-AB07C7DF3D3D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49" creationId="{02D1595A-6480-4019-850E-DF38960FB1A4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51" creationId="{5398922F-B8D5-43F8-9265-3CFDF3928DC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53" creationId="{2449BE18-3DB9-4659-B201-A275CD7DFBD4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55" creationId="{06226C59-7933-4719-BA18-676A9A6D6EF5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57" creationId="{C700185A-A9EA-4FE7-B7A5-A8A715DD8056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59" creationId="{6B39284A-5868-4164-85A5-CB4DFCB05C51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61" creationId="{30AF63E4-554B-408A-B173-5B0E1978234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63" creationId="{0683C01E-3AD8-4741-8229-894D4A75E3F6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65" creationId="{D39578E7-40B0-4450-968E-A66F6CB2DB4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67" creationId="{243B3496-BB79-4246-AD0F-070B1C38251A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69" creationId="{11657BF0-2D75-43B1-8B5B-904267626FC8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71" creationId="{9DED866C-06B0-4656-96B1-2E1593509347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73" creationId="{7947A5DD-60A4-48CC-AE50-218D4AE239C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75" creationId="{82DA4979-95B7-4748-BA69-953DC9F97094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77" creationId="{B38360F6-6F43-486B-9A40-95789615E49A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79" creationId="{598E7445-1BCF-4C69-B26A-E67744843776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81" creationId="{07F70D6D-8A60-4874-84A8-54D870F7CA23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83" creationId="{1C6CDAAB-72E2-4284-B275-9086F61E302E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85" creationId="{4F2AF126-AD25-4762-B4D2-92ADC9FB4EA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87" creationId="{23ECF0A3-8E6C-4C07-8B98-BBDCFFEFB2D2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89" creationId="{1FD8A6FC-6850-49D2-9AEE-6B778BC2B2D7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91" creationId="{A4CC0776-0060-4A3C-947F-5474C8CE1AD1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93" creationId="{CA7E4B35-B1F8-4A07-9CBC-BDC4C5EC0BDB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95" creationId="{328ED10F-E54D-47F1-936A-5458C79B1062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97" creationId="{99640030-F716-4CBA-84DA-3E76274620AB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99" creationId="{A3661823-411A-40C2-A558-DCC2EAAD310E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01" creationId="{44FB4A11-FD40-4ED2-99AB-98E528A7A958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03" creationId="{39237E14-C20E-4C02-B390-3E0845A0CCD1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05" creationId="{36F87094-AC03-4DFF-8113-CD8B00F5262C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07" creationId="{E2FCDED8-8914-4B23-96FB-85A386E45D0A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09" creationId="{F2B22384-98C3-4629-AB61-9711B581EA2D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11" creationId="{FBDFF807-146B-4C1F-8703-C3D674D7BDE9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13" creationId="{405E05A3-15DC-4448-B861-D3EBC3B80D0F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15" creationId="{701C368E-56CB-4282-A765-9198CA56213B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17" creationId="{C44E0AF2-7759-4515-A7C0-F3BAA42F0D17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19" creationId="{8FBE1B02-F8B8-44D0-8574-634AEE2CCADC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21" creationId="{C7ED13E7-A3F2-4A20-B34A-7FA4264B053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23" creationId="{3998CD46-3FC0-4E98-AA49-3D9C93278A49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25" creationId="{2122AE68-9FFA-430E-AD44-1B20DB199DBE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27" creationId="{9B220CFB-DD29-4DE5-B4BC-849B8F98A112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29" creationId="{13E429EB-78DD-49CF-B3B2-09638C6719D4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31" creationId="{A044E86A-C5D3-4BFA-B619-56DBA44FFE3D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33" creationId="{F1BE3EC5-6CA5-48E9-B629-A22EA7EC6708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35" creationId="{573CEB47-1779-484D-AB59-F7F2A7AA450F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37" creationId="{9E566F4A-359A-4C18-AFBC-5445A2E7B2B6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39" creationId="{FD2FE742-6959-4D17-A6A4-FC36375211F6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41" creationId="{C845040B-9B41-4D55-9B01-3C1EE55E9E4B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43" creationId="{F162FB0E-A203-4DDA-9D61-C69232E47761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45" creationId="{8F47F52C-6A77-4A28-BB7D-4F68538D7183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47" creationId="{083F2C79-9C23-4540-B5C2-82DC79549A34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49" creationId="{B1E7250F-7CC2-474C-B079-FD87C7E34D5D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51" creationId="{E43C141D-ECD2-4E9B-85FF-CB497AF39099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53" creationId="{CD9ECA76-E4F3-4F3D-9EEF-F05BF79C20BF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55" creationId="{3D09D789-9E7C-4EB4-8A30-070A2DC63BE7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57" creationId="{5C259374-BDEA-4B8C-9C0C-B4311CC9D35B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59" creationId="{F2674D79-6448-4382-A1A0-DBD3EF93B1BC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61" creationId="{373AA48C-9219-4CCB-8A60-F36275E8A7E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63" creationId="{FE47BC45-A35B-47AF-9B0B-4113AFF0194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65" creationId="{E95ADFEF-9F9D-40A3-A60C-D71AC199856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67" creationId="{E1C2F125-6540-4CB3-B9B5-C707D2AD444B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69" creationId="{27197057-8F5C-45A5-83D1-100C9CC395A7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71" creationId="{7EB18A44-875D-4E3E-A7F2-3EE9A5540ACD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73" creationId="{067B73D5-53CB-4D0B-9015-2245A420C9B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75" creationId="{0EEAB967-41F2-4250-9993-7909ECB27C77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77" creationId="{260FC708-9057-47C8-BCE5-C93DB78A696E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79" creationId="{E711EAA5-A763-4324-AF6C-4F250438F5AD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81" creationId="{B97BA3BB-87F1-4CE8-A08E-350DB79A0958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83" creationId="{8D49CBAC-A328-4325-ABAB-9C29E52B197B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85" creationId="{4244A4A6-71FA-4B29-8592-542DF7E7F84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87" creationId="{855F08C4-0E26-4DA6-8E0F-D996593465DA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89" creationId="{EAEE00E4-9FBA-4581-B048-7A267A9B4C59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91" creationId="{D140D976-3D20-45C2-85EE-E9B3E0E405D7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93" creationId="{B0832A74-767B-4772-B1A4-264F9D2FDA3A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95" creationId="{ED803345-7441-408C-BA0C-0AF30DB3F178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97" creationId="{5DA7B687-7B22-4ED0-B2A8-8AC180EA860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199" creationId="{3ACE7534-1ABD-4DDE-833F-A21A280BCB66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01" creationId="{477CE2B7-BDA0-41E6-979E-0C0319EA6809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03" creationId="{743D0B63-C600-444E-B45C-45A9DE52CE5C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05" creationId="{DB64DC62-E45B-49A2-8795-3A62C368382F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07" creationId="{80F19FF7-50B2-43B7-BD25-A0DD6F02043D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09" creationId="{E86A9763-7070-4BE3-83AB-48B4E2454821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11" creationId="{4C5035CD-B9A3-4F26-A324-32C5333CA13C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13" creationId="{C9699AD6-16DE-4977-8AA3-FEE68373AD51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15" creationId="{6F40F341-4AE4-4444-9D93-1EFC2CA7A05D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17" creationId="{68FE60BA-D281-45BD-9C57-449D036AB20A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19" creationId="{3DFDC185-5858-42B9-903A-CDF7854C8A47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21" creationId="{750C79B1-D1C2-490B-9B03-1C28D673C945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23" creationId="{F6716180-0E47-46DC-9BA0-7F47FA4013C8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25" creationId="{482C65EA-F73F-41A5-A21E-D8A106AC0028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27" creationId="{FD3032BE-5F9A-445A-9261-85DE49A829C4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29" creationId="{2D39A385-7FCC-4861-9C19-8A4B9C6E9BCE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31" creationId="{74766361-DD27-425F-B75B-976344553A95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33" creationId="{C341A014-E963-4E77-90F1-3423EA979F72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35" creationId="{E5CFABA0-116D-498A-A838-14DB923A0FAB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37" creationId="{06C32C68-CE5E-4B77-A297-3E1C299D86F7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39" creationId="{9EB69992-B3C1-4D5E-A69D-C9E8D80FA46C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41" creationId="{9F6EEE6B-6DE5-4B7C-948E-FAC043FD14EA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43" creationId="{9ECBB5C6-9F7A-41BB-B22A-F65A16F72B4D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45" creationId="{71F959BF-C755-44D6-A21B-BBD1CED4C8E7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47" creationId="{8E539889-4041-4343-8FD3-2D0B72BED898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49" creationId="{ABEE5B54-B38C-445B-8BFB-99241684F799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51" creationId="{C80BCC56-382C-4A49-BB63-C4013F2764E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53" creationId="{D647A0A6-73EB-4FAA-80C3-13C63EA27CE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55" creationId="{4B180D52-8613-4BF4-91B0-36AC94B84768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57" creationId="{9DC38F74-65D9-4458-928E-E956F96B67DF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59" creationId="{6EBE5531-8068-486D-8829-1747F1D41162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61" creationId="{1CC83284-A43C-4F77-BBD9-05F30C9E8468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63" creationId="{98C6A8FA-CAE4-47B4-8B7B-20478EC394FF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65" creationId="{52D318C6-F351-4F0C-939C-8411114897FD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67" creationId="{B88D2585-3144-4402-B171-07E9F547D60A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69" creationId="{8AE01C04-6E98-48F9-8A61-67D91C307BA6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71" creationId="{24C07178-675D-471E-9F99-2A56AD4DA268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73" creationId="{10CDD91F-E5BB-424D-B3D7-06E333FA1456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75" creationId="{A98409D1-41B0-4F85-9246-9454695AE0CA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77" creationId="{23553E7E-D605-4B2B-B5BE-6FC24575352C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79" creationId="{1AB382F9-E4EF-46DC-8C9F-14F9A5CC25F9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81" creationId="{4978E6A9-5996-4E51-8614-A898EA9FA146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83" creationId="{144B9992-ADC6-4A4E-A336-76047DBF4308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85" creationId="{C77F5614-B22C-4237-9A89-689534510EEA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87" creationId="{70BA8BF7-84BE-4433-90A9-6961EBEF0298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89" creationId="{76E9FBA1-49E4-4864-B586-9AC34DC8C653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91" creationId="{FF96C8D6-F169-4591-A5ED-AABEBC7D8A05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93" creationId="{DDDF018A-9165-440B-B9AC-A98C1232FC5B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95" creationId="{5AB3E31B-C760-4A58-B391-8A2DD7DD124D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97" creationId="{FE132FA7-14FC-488B-A6F0-B51ABF40DA9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299" creationId="{D6605408-EEA2-4405-9216-4E207602F205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01" creationId="{3235910B-FCE7-417F-8BA9-6DBFF82669FA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03" creationId="{8292E021-6FF6-4A70-9260-F3D44ED94013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05" creationId="{D0182556-02D4-461C-9E68-9FF9EBC46EA9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07" creationId="{D8AC48B7-FCDB-4A12-B781-A1A2F0E5D4B4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09" creationId="{F438F60E-0EE7-41A0-B818-4749C1E1B1AB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11" creationId="{5776EED8-6F33-420E-B1A0-8754AA9817B3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13" creationId="{049BD313-DA26-4B79-AD0C-B2A33B6EB640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15" creationId="{6D460870-744B-4F05-87B3-6B2164EBB665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17" creationId="{C94EC565-C460-4262-9BF7-70533089A2C1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19" creationId="{F76FE915-2DC7-4DF6-8F34-3751E8BDD586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21" creationId="{67377D6B-1E3C-4D88-B667-825009BF779D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23" creationId="{33DB9AB0-D79D-42B2-AE95-C1F5C0E09BDE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25" creationId="{C3CBD6E1-FECD-4810-B6F5-822150020C36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27" creationId="{DFF8C0CD-0988-49BB-B517-D4403113A49B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29" creationId="{771E22A8-A230-46EB-9897-3EC6A71E6083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31" creationId="{88E1ABB4-47A5-4B0D-B481-63CE48FA0D4E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33" creationId="{C87C72F1-3D62-48E3-8D08-6025D4B82A49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35" creationId="{02043BBB-CA4E-41D9-8BCB-C4C3DDB7932F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37" creationId="{B7A8E1DB-C496-4F99-8AE4-0882E5673767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39" creationId="{3BB7395E-1C95-490E-9DF1-E9E5B4E0214A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41" creationId="{BED693D1-B2B5-47EF-94D1-E3DC06734CE6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44" creationId="{6B615FEC-9D00-403B-A674-D3CBD2C2D4C9}"/>
          </ac:spMkLst>
        </pc:spChg>
        <pc:spChg chg="add mod topLvl">
          <ac:chgData name="Danielle" userId="e2554c37-e717-43a0-ba79-1183ca921ccd" providerId="ADAL" clId="{311D575F-9BA9-42F9-9E45-F474C498DA95}" dt="2020-07-21T09:58:10.088" v="763" actId="164"/>
          <ac:spMkLst>
            <pc:docMk/>
            <pc:sldMk cId="2459348180" sldId="287"/>
            <ac:spMk id="345" creationId="{3C84F977-1A14-4E30-B0B3-6B7C99121728}"/>
          </ac:spMkLst>
        </pc:spChg>
        <pc:spChg chg="add mod">
          <ac:chgData name="Danielle" userId="e2554c37-e717-43a0-ba79-1183ca921ccd" providerId="ADAL" clId="{311D575F-9BA9-42F9-9E45-F474C498DA95}" dt="2020-07-21T10:11:15.247" v="831" actId="20577"/>
          <ac:spMkLst>
            <pc:docMk/>
            <pc:sldMk cId="2459348180" sldId="287"/>
            <ac:spMk id="350" creationId="{FAA8174C-B8F9-497B-B503-E792C3BB7790}"/>
          </ac:spMkLst>
        </pc:spChg>
        <pc:spChg chg="add mod">
          <ac:chgData name="Danielle" userId="e2554c37-e717-43a0-ba79-1183ca921ccd" providerId="ADAL" clId="{311D575F-9BA9-42F9-9E45-F474C498DA95}" dt="2020-07-21T09:49:17.313" v="667" actId="1076"/>
          <ac:spMkLst>
            <pc:docMk/>
            <pc:sldMk cId="2459348180" sldId="287"/>
            <ac:spMk id="353" creationId="{F6E7F33C-47F5-4E9C-8E8D-3F5C7A882218}"/>
          </ac:spMkLst>
        </pc:spChg>
        <pc:spChg chg="add mod">
          <ac:chgData name="Danielle" userId="e2554c37-e717-43a0-ba79-1183ca921ccd" providerId="ADAL" clId="{311D575F-9BA9-42F9-9E45-F474C498DA95}" dt="2020-07-21T09:49:27.324" v="671" actId="1076"/>
          <ac:spMkLst>
            <pc:docMk/>
            <pc:sldMk cId="2459348180" sldId="287"/>
            <ac:spMk id="354" creationId="{A712F706-7808-45EF-8EEF-8A757F08CA93}"/>
          </ac:spMkLst>
        </pc:spChg>
        <pc:spChg chg="add mod">
          <ac:chgData name="Danielle" userId="e2554c37-e717-43a0-ba79-1183ca921ccd" providerId="ADAL" clId="{311D575F-9BA9-42F9-9E45-F474C498DA95}" dt="2020-07-21T09:49:38.321" v="676" actId="20577"/>
          <ac:spMkLst>
            <pc:docMk/>
            <pc:sldMk cId="2459348180" sldId="287"/>
            <ac:spMk id="355" creationId="{F9826398-6262-42EE-9E97-833BB41EA9AB}"/>
          </ac:spMkLst>
        </pc:spChg>
        <pc:spChg chg="add del mod">
          <ac:chgData name="Danielle" userId="e2554c37-e717-43a0-ba79-1183ca921ccd" providerId="ADAL" clId="{311D575F-9BA9-42F9-9E45-F474C498DA95}" dt="2020-07-21T09:57:57.768" v="761" actId="21"/>
          <ac:spMkLst>
            <pc:docMk/>
            <pc:sldMk cId="2459348180" sldId="287"/>
            <ac:spMk id="356" creationId="{408673D4-AA3B-4E9A-A646-A3F41F73FC8C}"/>
          </ac:spMkLst>
        </pc:spChg>
        <pc:spChg chg="add del mod">
          <ac:chgData name="Danielle" userId="e2554c37-e717-43a0-ba79-1183ca921ccd" providerId="ADAL" clId="{311D575F-9BA9-42F9-9E45-F474C498DA95}" dt="2020-07-21T09:57:57.768" v="761" actId="21"/>
          <ac:spMkLst>
            <pc:docMk/>
            <pc:sldMk cId="2459348180" sldId="287"/>
            <ac:spMk id="357" creationId="{981ED118-8E59-457F-9CE7-3200FCE749C5}"/>
          </ac:spMkLst>
        </pc:spChg>
        <pc:spChg chg="add del mod">
          <ac:chgData name="Danielle" userId="e2554c37-e717-43a0-ba79-1183ca921ccd" providerId="ADAL" clId="{311D575F-9BA9-42F9-9E45-F474C498DA95}" dt="2020-07-21T09:57:57.768" v="761" actId="21"/>
          <ac:spMkLst>
            <pc:docMk/>
            <pc:sldMk cId="2459348180" sldId="287"/>
            <ac:spMk id="358" creationId="{E43E4D82-F18B-43B0-B95C-DF5C0A2F9DCF}"/>
          </ac:spMkLst>
        </pc:spChg>
        <pc:spChg chg="add del mod">
          <ac:chgData name="Danielle" userId="e2554c37-e717-43a0-ba79-1183ca921ccd" providerId="ADAL" clId="{311D575F-9BA9-42F9-9E45-F474C498DA95}" dt="2020-07-21T09:57:57.768" v="761" actId="21"/>
          <ac:spMkLst>
            <pc:docMk/>
            <pc:sldMk cId="2459348180" sldId="287"/>
            <ac:spMk id="359" creationId="{7799B7DE-B280-4DDF-B0D6-F346A6672B28}"/>
          </ac:spMkLst>
        </pc:spChg>
        <pc:spChg chg="add mod">
          <ac:chgData name="Danielle" userId="e2554c37-e717-43a0-ba79-1183ca921ccd" providerId="ADAL" clId="{311D575F-9BA9-42F9-9E45-F474C498DA95}" dt="2020-07-21T09:58:22.654" v="766"/>
          <ac:spMkLst>
            <pc:docMk/>
            <pc:sldMk cId="2459348180" sldId="287"/>
            <ac:spMk id="383" creationId="{25C324C2-A98C-41DE-BB9C-C0BE321937CE}"/>
          </ac:spMkLst>
        </pc:spChg>
        <pc:spChg chg="add mod">
          <ac:chgData name="Danielle" userId="e2554c37-e717-43a0-ba79-1183ca921ccd" providerId="ADAL" clId="{311D575F-9BA9-42F9-9E45-F474C498DA95}" dt="2020-07-21T09:58:22.654" v="766"/>
          <ac:spMkLst>
            <pc:docMk/>
            <pc:sldMk cId="2459348180" sldId="287"/>
            <ac:spMk id="384" creationId="{C8DE9EF6-6D72-441B-9C78-D19C3BF25CE2}"/>
          </ac:spMkLst>
        </pc:spChg>
        <pc:spChg chg="add mod">
          <ac:chgData name="Danielle" userId="e2554c37-e717-43a0-ba79-1183ca921ccd" providerId="ADAL" clId="{311D575F-9BA9-42F9-9E45-F474C498DA95}" dt="2020-07-21T09:58:22.654" v="766"/>
          <ac:spMkLst>
            <pc:docMk/>
            <pc:sldMk cId="2459348180" sldId="287"/>
            <ac:spMk id="385" creationId="{DE73CBDB-EB60-4AC6-853E-F1357860B0EF}"/>
          </ac:spMkLst>
        </pc:spChg>
        <pc:spChg chg="add mod">
          <ac:chgData name="Danielle" userId="e2554c37-e717-43a0-ba79-1183ca921ccd" providerId="ADAL" clId="{311D575F-9BA9-42F9-9E45-F474C498DA95}" dt="2020-07-21T09:58:22.654" v="766"/>
          <ac:spMkLst>
            <pc:docMk/>
            <pc:sldMk cId="2459348180" sldId="287"/>
            <ac:spMk id="386" creationId="{DD5719D3-3B5C-441A-BAC2-5C5DFFE993D9}"/>
          </ac:spMkLst>
        </pc:spChg>
        <pc:spChg chg="add del mod">
          <ac:chgData name="Danielle" userId="e2554c37-e717-43a0-ba79-1183ca921ccd" providerId="ADAL" clId="{311D575F-9BA9-42F9-9E45-F474C498DA95}" dt="2020-07-21T10:14:37.592" v="902" actId="478"/>
          <ac:spMkLst>
            <pc:docMk/>
            <pc:sldMk cId="2459348180" sldId="287"/>
            <ac:spMk id="387" creationId="{5759D05A-B44F-40C4-9244-CC361F9126C0}"/>
          </ac:spMkLst>
        </pc:spChg>
        <pc:spChg chg="add mod">
          <ac:chgData name="Danielle" userId="e2554c37-e717-43a0-ba79-1183ca921ccd" providerId="ADAL" clId="{311D575F-9BA9-42F9-9E45-F474C498DA95}" dt="2020-07-21T10:25:16.731" v="1103" actId="208"/>
          <ac:spMkLst>
            <pc:docMk/>
            <pc:sldMk cId="2459348180" sldId="287"/>
            <ac:spMk id="388" creationId="{B3CACB8A-AD84-475C-910B-185BA2D3811B}"/>
          </ac:spMkLst>
        </pc:spChg>
        <pc:grpChg chg="add del mod">
          <ac:chgData name="Danielle" userId="e2554c37-e717-43a0-ba79-1183ca921ccd" providerId="ADAL" clId="{311D575F-9BA9-42F9-9E45-F474C498DA95}" dt="2020-07-21T09:47:29.908" v="612" actId="165"/>
          <ac:grpSpMkLst>
            <pc:docMk/>
            <pc:sldMk cId="2459348180" sldId="287"/>
            <ac:grpSpMk id="348" creationId="{7322B80D-D1EC-4260-98EA-353334199696}"/>
          </ac:grpSpMkLst>
        </pc:grpChg>
        <pc:grpChg chg="add mod">
          <ac:chgData name="Danielle" userId="e2554c37-e717-43a0-ba79-1183ca921ccd" providerId="ADAL" clId="{311D575F-9BA9-42F9-9E45-F474C498DA95}" dt="2020-07-21T09:58:10.088" v="763" actId="164"/>
          <ac:grpSpMkLst>
            <pc:docMk/>
            <pc:sldMk cId="2459348180" sldId="287"/>
            <ac:grpSpMk id="379" creationId="{DDC0B939-43EF-41CB-BC17-1C047AB0E093}"/>
          </ac:grpSpMkLst>
        </pc:grpChg>
        <pc:graphicFrameChg chg="add mod modGraphic">
          <ac:chgData name="Danielle" userId="e2554c37-e717-43a0-ba79-1183ca921ccd" providerId="ADAL" clId="{311D575F-9BA9-42F9-9E45-F474C498DA95}" dt="2020-07-21T09:48:52.665" v="665" actId="20577"/>
          <ac:graphicFrameMkLst>
            <pc:docMk/>
            <pc:sldMk cId="2459348180" sldId="287"/>
            <ac:graphicFrameMk id="352" creationId="{E7E8375C-7D8B-4285-9978-3929184ADD79}"/>
          </ac:graphicFrameMkLst>
        </pc:graphicFrameChg>
        <pc:cxnChg chg="add mod topLvl">
          <ac:chgData name="Danielle" userId="e2554c37-e717-43a0-ba79-1183ca921ccd" providerId="ADAL" clId="{311D575F-9BA9-42F9-9E45-F474C498DA95}" dt="2020-07-21T09:58:10.088" v="763" actId="164"/>
          <ac:cxnSpMkLst>
            <pc:docMk/>
            <pc:sldMk cId="2459348180" sldId="287"/>
            <ac:cxnSpMk id="342" creationId="{6E7D7B38-E294-4BC4-B08E-2693E0FF0DA1}"/>
          </ac:cxnSpMkLst>
        </pc:cxnChg>
        <pc:cxnChg chg="add mod topLvl">
          <ac:chgData name="Danielle" userId="e2554c37-e717-43a0-ba79-1183ca921ccd" providerId="ADAL" clId="{311D575F-9BA9-42F9-9E45-F474C498DA95}" dt="2020-07-21T09:58:10.088" v="763" actId="164"/>
          <ac:cxnSpMkLst>
            <pc:docMk/>
            <pc:sldMk cId="2459348180" sldId="287"/>
            <ac:cxnSpMk id="343" creationId="{DAC12C50-8025-4EC3-B626-70C6E92F007A}"/>
          </ac:cxnSpMkLst>
        </pc:cxnChg>
        <pc:cxnChg chg="add del mod">
          <ac:chgData name="Danielle" userId="e2554c37-e717-43a0-ba79-1183ca921ccd" providerId="ADAL" clId="{311D575F-9BA9-42F9-9E45-F474C498DA95}" dt="2020-07-21T09:57:23.509" v="757" actId="21"/>
          <ac:cxnSpMkLst>
            <pc:docMk/>
            <pc:sldMk cId="2459348180" sldId="287"/>
            <ac:cxnSpMk id="361" creationId="{6C92C442-BDE0-4014-814E-614BD135E914}"/>
          </ac:cxnSpMkLst>
        </pc:cxnChg>
        <pc:cxnChg chg="add del mod">
          <ac:chgData name="Danielle" userId="e2554c37-e717-43a0-ba79-1183ca921ccd" providerId="ADAL" clId="{311D575F-9BA9-42F9-9E45-F474C498DA95}" dt="2020-07-21T09:53:44.626" v="725" actId="478"/>
          <ac:cxnSpMkLst>
            <pc:docMk/>
            <pc:sldMk cId="2459348180" sldId="287"/>
            <ac:cxnSpMk id="362" creationId="{530C0D0D-4795-4AE4-B022-D41C723E1710}"/>
          </ac:cxnSpMkLst>
        </pc:cxnChg>
        <pc:cxnChg chg="add del mod">
          <ac:chgData name="Danielle" userId="e2554c37-e717-43a0-ba79-1183ca921ccd" providerId="ADAL" clId="{311D575F-9BA9-42F9-9E45-F474C498DA95}" dt="2020-07-21T09:57:30.532" v="759" actId="21"/>
          <ac:cxnSpMkLst>
            <pc:docMk/>
            <pc:sldMk cId="2459348180" sldId="287"/>
            <ac:cxnSpMk id="371" creationId="{327E9F60-0F28-45DF-AF36-68C0F1AE0C32}"/>
          </ac:cxnSpMkLst>
        </pc:cxnChg>
        <pc:cxnChg chg="add del mod">
          <ac:chgData name="Danielle" userId="e2554c37-e717-43a0-ba79-1183ca921ccd" providerId="ADAL" clId="{311D575F-9BA9-42F9-9E45-F474C498DA95}" dt="2020-07-21T09:57:30.532" v="759" actId="21"/>
          <ac:cxnSpMkLst>
            <pc:docMk/>
            <pc:sldMk cId="2459348180" sldId="287"/>
            <ac:cxnSpMk id="373" creationId="{583711B7-5D2C-44C6-BB5A-6B8D892B5AEF}"/>
          </ac:cxnSpMkLst>
        </pc:cxnChg>
        <pc:cxnChg chg="add mod">
          <ac:chgData name="Danielle" userId="e2554c37-e717-43a0-ba79-1183ca921ccd" providerId="ADAL" clId="{311D575F-9BA9-42F9-9E45-F474C498DA95}" dt="2020-07-21T09:58:22.654" v="766"/>
          <ac:cxnSpMkLst>
            <pc:docMk/>
            <pc:sldMk cId="2459348180" sldId="287"/>
            <ac:cxnSpMk id="380" creationId="{AA6722E0-2DB4-40FA-A4E4-3822DE9C3CC5}"/>
          </ac:cxnSpMkLst>
        </pc:cxnChg>
        <pc:cxnChg chg="add mod">
          <ac:chgData name="Danielle" userId="e2554c37-e717-43a0-ba79-1183ca921ccd" providerId="ADAL" clId="{311D575F-9BA9-42F9-9E45-F474C498DA95}" dt="2020-07-21T09:58:22.654" v="766"/>
          <ac:cxnSpMkLst>
            <pc:docMk/>
            <pc:sldMk cId="2459348180" sldId="287"/>
            <ac:cxnSpMk id="381" creationId="{ED9822FE-58A4-4D95-98CD-06BD2BA17375}"/>
          </ac:cxnSpMkLst>
        </pc:cxnChg>
        <pc:cxnChg chg="add mod">
          <ac:chgData name="Danielle" userId="e2554c37-e717-43a0-ba79-1183ca921ccd" providerId="ADAL" clId="{311D575F-9BA9-42F9-9E45-F474C498DA95}" dt="2020-07-21T09:58:22.654" v="766"/>
          <ac:cxnSpMkLst>
            <pc:docMk/>
            <pc:sldMk cId="2459348180" sldId="287"/>
            <ac:cxnSpMk id="382" creationId="{1370CF48-847F-4221-A2CB-1C6743AF02BA}"/>
          </ac:cxnSpMkLst>
        </pc:cxnChg>
      </pc:sldChg>
      <pc:sldChg chg="addSp delSp modSp new mod modClrScheme delAnim modAnim chgLayout">
        <pc:chgData name="Danielle" userId="e2554c37-e717-43a0-ba79-1183ca921ccd" providerId="ADAL" clId="{311D575F-9BA9-42F9-9E45-F474C498DA95}" dt="2020-07-21T10:24:13.827" v="1089"/>
        <pc:sldMkLst>
          <pc:docMk/>
          <pc:sldMk cId="523442648" sldId="288"/>
        </pc:sldMkLst>
        <pc:spChg chg="add del mod">
          <ac:chgData name="Danielle" userId="e2554c37-e717-43a0-ba79-1183ca921ccd" providerId="ADAL" clId="{311D575F-9BA9-42F9-9E45-F474C498DA95}" dt="2020-07-21T09:58:20.090" v="765" actId="21"/>
          <ac:spMkLst>
            <pc:docMk/>
            <pc:sldMk cId="523442648" sldId="288"/>
            <ac:spMk id="5" creationId="{777F841F-8078-49E8-870F-3DF9FB7C99B3}"/>
          </ac:spMkLst>
        </pc:spChg>
        <pc:spChg chg="add del mod">
          <ac:chgData name="Danielle" userId="e2554c37-e717-43a0-ba79-1183ca921ccd" providerId="ADAL" clId="{311D575F-9BA9-42F9-9E45-F474C498DA95}" dt="2020-07-21T09:58:20.090" v="765" actId="21"/>
          <ac:spMkLst>
            <pc:docMk/>
            <pc:sldMk cId="523442648" sldId="288"/>
            <ac:spMk id="6" creationId="{E560E471-412F-40AD-AB38-DD9D1D655E51}"/>
          </ac:spMkLst>
        </pc:spChg>
        <pc:spChg chg="add del mod">
          <ac:chgData name="Danielle" userId="e2554c37-e717-43a0-ba79-1183ca921ccd" providerId="ADAL" clId="{311D575F-9BA9-42F9-9E45-F474C498DA95}" dt="2020-07-21T09:58:20.090" v="765" actId="21"/>
          <ac:spMkLst>
            <pc:docMk/>
            <pc:sldMk cId="523442648" sldId="288"/>
            <ac:spMk id="7" creationId="{F2F7AB0C-16FF-4CE3-8C2C-E5DC173F9D3D}"/>
          </ac:spMkLst>
        </pc:spChg>
        <pc:spChg chg="add del mod">
          <ac:chgData name="Danielle" userId="e2554c37-e717-43a0-ba79-1183ca921ccd" providerId="ADAL" clId="{311D575F-9BA9-42F9-9E45-F474C498DA95}" dt="2020-07-21T09:58:20.090" v="765" actId="21"/>
          <ac:spMkLst>
            <pc:docMk/>
            <pc:sldMk cId="523442648" sldId="288"/>
            <ac:spMk id="8" creationId="{0F741F00-58B2-4C56-ADDB-A7821E7E1474}"/>
          </ac:spMkLst>
        </pc:spChg>
        <pc:spChg chg="add del mod">
          <ac:chgData name="Danielle" userId="e2554c37-e717-43a0-ba79-1183ca921ccd" providerId="ADAL" clId="{311D575F-9BA9-42F9-9E45-F474C498DA95}" dt="2020-07-21T10:11:21.082" v="832" actId="478"/>
          <ac:spMkLst>
            <pc:docMk/>
            <pc:sldMk cId="523442648" sldId="288"/>
            <ac:spMk id="9" creationId="{2870DA87-4AD3-46CF-B9AC-575833C9AE7F}"/>
          </ac:spMkLst>
        </pc:spChg>
        <pc:spChg chg="add mod ord">
          <ac:chgData name="Danielle" userId="e2554c37-e717-43a0-ba79-1183ca921ccd" providerId="ADAL" clId="{311D575F-9BA9-42F9-9E45-F474C498DA95}" dt="2020-07-21T10:14:29.895" v="900" actId="20577"/>
          <ac:spMkLst>
            <pc:docMk/>
            <pc:sldMk cId="523442648" sldId="288"/>
            <ac:spMk id="12" creationId="{DD6C6497-D67D-44B1-AF1B-B28658FC40A2}"/>
          </ac:spMkLst>
        </pc:spChg>
        <pc:spChg chg="add mod">
          <ac:chgData name="Danielle" userId="e2554c37-e717-43a0-ba79-1183ca921ccd" providerId="ADAL" clId="{311D575F-9BA9-42F9-9E45-F474C498DA95}" dt="2020-07-21T10:15:03.279" v="919" actId="20577"/>
          <ac:spMkLst>
            <pc:docMk/>
            <pc:sldMk cId="523442648" sldId="288"/>
            <ac:spMk id="14" creationId="{18964BF5-9F80-49C7-8196-DA67EAF171AD}"/>
          </ac:spMkLst>
        </pc:spChg>
        <pc:spChg chg="add mod">
          <ac:chgData name="Danielle" userId="e2554c37-e717-43a0-ba79-1183ca921ccd" providerId="ADAL" clId="{311D575F-9BA9-42F9-9E45-F474C498DA95}" dt="2020-07-21T10:15:18.757" v="927" actId="1038"/>
          <ac:spMkLst>
            <pc:docMk/>
            <pc:sldMk cId="523442648" sldId="288"/>
            <ac:spMk id="15" creationId="{D39E2FA7-2B47-4221-AE49-5FAE7BD6D07A}"/>
          </ac:spMkLst>
        </pc:spChg>
        <pc:spChg chg="add mod">
          <ac:chgData name="Danielle" userId="e2554c37-e717-43a0-ba79-1183ca921ccd" providerId="ADAL" clId="{311D575F-9BA9-42F9-9E45-F474C498DA95}" dt="2020-07-21T10:15:27.700" v="931" actId="20577"/>
          <ac:spMkLst>
            <pc:docMk/>
            <pc:sldMk cId="523442648" sldId="288"/>
            <ac:spMk id="16" creationId="{F5213AFA-BAFD-4B81-8373-4A3AB8118626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8" creationId="{CC3B26F2-F480-4743-919A-5E0841133D58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20" creationId="{F3C20024-6E55-4982-8419-8578AFB2D115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22" creationId="{CF177962-D338-4429-987B-EB258CF3BA41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24" creationId="{2AA1CB95-7167-47EE-97BA-10743624A14F}"/>
          </ac:spMkLst>
        </pc:spChg>
        <pc:spChg chg="add del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26" creationId="{AC2291FA-5BAD-4ECA-AE08-EA95301ED703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28" creationId="{AE83B7CB-6495-4B05-9F5A-FDBA6241CB1F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30" creationId="{76CA115D-02F2-4EE4-9632-9443860294CC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32" creationId="{09E39BDA-BD0A-4CE9-8E9D-A62297619832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34" creationId="{07179577-CEBD-4D5E-A096-7D57B871423D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36" creationId="{8624E96B-0D79-4369-965B-EA4492AE4881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38" creationId="{7A9A5894-A2E8-4290-8E5A-A2E15ADFF66E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40" creationId="{0A0FA559-6F41-4642-A9CA-CAC48F8F9E75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42" creationId="{3179AF45-D439-4D0F-8493-AD0AA0D8DFB5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44" creationId="{1294BE53-E67D-4396-8B1E-74DACE898661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46" creationId="{270D3BB6-429B-4CB8-853C-6DF34D1ACF51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48" creationId="{62911A7F-E9F3-4326-B744-76255B7DF876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50" creationId="{7195367B-E4C7-4635-993B-6CABDB6194FB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52" creationId="{9DDDFA8B-D043-48E3-9311-80C6690A0D53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54" creationId="{2B9E7C17-7D02-45CF-82EF-6D82B5F85323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56" creationId="{0362D12D-8DD0-4A7A-BA34-BDA1837A6FE5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58" creationId="{403FF0B0-1047-4148-B9F1-CD3A4EE2C3E6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60" creationId="{11421BCC-9766-482B-820E-EA04F263154C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62" creationId="{2702370D-8200-467E-B923-9D3A66666BFE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64" creationId="{84A32A9E-6DBC-4AB9-AA8F-9717248E133A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66" creationId="{1A5EC3F8-D813-47AC-BE9D-1BD0E7545D9A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68" creationId="{039D9269-5B97-46AD-A1B8-943BEA328A10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70" creationId="{63110387-2853-44E7-BFF7-0F252BA3703E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72" creationId="{0C333DFC-D7BC-4951-9370-874FEB09D76C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74" creationId="{6E871612-2AA4-4CED-853D-3773AF450CC2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76" creationId="{F80B5314-40B5-4B58-A7F0-F3743960C96C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78" creationId="{E264A31C-D860-495B-B1C2-94AD1E4CA166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80" creationId="{CDAC9A03-AF16-4D4F-BEC0-0D567000FA7A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82" creationId="{4B85AFD4-0658-463F-A0A4-4FE4C9E882F7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84" creationId="{B05FC173-5263-4500-98A7-37CC9B8C5439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86" creationId="{DE5123E0-17DB-4E83-B3C4-263A9BF2D1CF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88" creationId="{BF6A3C25-AB85-441E-9057-0883ADA05FA5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90" creationId="{B82ABCE2-C16A-4BAB-AD87-FD28F1CD826A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92" creationId="{DD63C0C4-0C7A-4DCE-8242-AB5F5FA5E5F1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94" creationId="{0DB2C4CD-3CBC-4E11-AFD0-F744F9F79244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96" creationId="{299F9A2F-E9BA-4D00-AC52-D07B1209D8E1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98" creationId="{F4B3DC99-6D1A-4A5D-855D-BE7C5F3EF767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00" creationId="{B198516D-E6B3-43F4-8060-96B2BFEB06F4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02" creationId="{FDD5255B-4751-4496-8612-DB4A4D216A49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04" creationId="{43BE57F6-9A23-466E-BF49-FD23D1CDE106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06" creationId="{BB9F3DB7-37A1-4743-A05F-DA6DECEB5CA1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08" creationId="{C34D1424-26A3-4D53-895F-9393B970CBA7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10" creationId="{4E144E51-4FC6-4CC7-BF21-78BC0702FC5B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12" creationId="{07CBFE47-11ED-4B1F-B9E9-2396C102A8C5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14" creationId="{D5248D6A-A857-4A0D-B39A-12188A31F92F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16" creationId="{93913B47-C5A1-4DB8-AB30-F6EF13D4FD05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18" creationId="{21D7FA5D-7B1B-49DD-923C-684F85E46815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20" creationId="{576AFE33-73C6-4556-A840-203B054642AB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22" creationId="{1233D387-690E-4F97-8BD5-90501A5AA0B5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24" creationId="{A79828A6-3075-4D54-8BD4-CA28D182C498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26" creationId="{97281F2E-053D-49F8-BA1D-ABE4A9BBDA17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28" creationId="{5EAAAADB-6B41-4DDC-80D7-002E67465912}"/>
          </ac:spMkLst>
        </pc:spChg>
        <pc:spChg chg="add mod topLvl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30" creationId="{E9473DE5-BD7F-4EEF-8EE1-FECDD746579F}"/>
          </ac:spMkLst>
        </pc:spChg>
        <pc:spChg chg="add mod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34" creationId="{DD9DFCDF-128E-4906-929D-52ACEBB0EB87}"/>
          </ac:spMkLst>
        </pc:spChg>
        <pc:spChg chg="add mod">
          <ac:chgData name="Danielle" userId="e2554c37-e717-43a0-ba79-1183ca921ccd" providerId="ADAL" clId="{311D575F-9BA9-42F9-9E45-F474C498DA95}" dt="2020-07-21T10:18:17.844" v="983" actId="164"/>
          <ac:spMkLst>
            <pc:docMk/>
            <pc:sldMk cId="523442648" sldId="288"/>
            <ac:spMk id="135" creationId="{69A20495-A04F-4093-99D6-E3B11663AB60}"/>
          </ac:spMkLst>
        </pc:spChg>
        <pc:spChg chg="add mod">
          <ac:chgData name="Danielle" userId="e2554c37-e717-43a0-ba79-1183ca921ccd" providerId="ADAL" clId="{311D575F-9BA9-42F9-9E45-F474C498DA95}" dt="2020-07-21T10:19:15.335" v="993" actId="1076"/>
          <ac:spMkLst>
            <pc:docMk/>
            <pc:sldMk cId="523442648" sldId="288"/>
            <ac:spMk id="139" creationId="{C85918DD-F22C-43AF-92AE-04EB4F9C2A89}"/>
          </ac:spMkLst>
        </pc:spChg>
        <pc:spChg chg="add mod">
          <ac:chgData name="Danielle" userId="e2554c37-e717-43a0-ba79-1183ca921ccd" providerId="ADAL" clId="{311D575F-9BA9-42F9-9E45-F474C498DA95}" dt="2020-07-21T10:19:20.050" v="995" actId="1076"/>
          <ac:spMkLst>
            <pc:docMk/>
            <pc:sldMk cId="523442648" sldId="288"/>
            <ac:spMk id="140" creationId="{CB301574-FC29-4E97-8988-A083A8A283C9}"/>
          </ac:spMkLst>
        </pc:spChg>
        <pc:spChg chg="add mod">
          <ac:chgData name="Danielle" userId="e2554c37-e717-43a0-ba79-1183ca921ccd" providerId="ADAL" clId="{311D575F-9BA9-42F9-9E45-F474C498DA95}" dt="2020-07-21T10:19:31.127" v="997" actId="1076"/>
          <ac:spMkLst>
            <pc:docMk/>
            <pc:sldMk cId="523442648" sldId="288"/>
            <ac:spMk id="141" creationId="{1E4393C4-DA87-4E26-878B-A3FBA09B8DE0}"/>
          </ac:spMkLst>
        </pc:spChg>
        <pc:spChg chg="add mod">
          <ac:chgData name="Danielle" userId="e2554c37-e717-43a0-ba79-1183ca921ccd" providerId="ADAL" clId="{311D575F-9BA9-42F9-9E45-F474C498DA95}" dt="2020-07-21T10:19:37.711" v="999" actId="1076"/>
          <ac:spMkLst>
            <pc:docMk/>
            <pc:sldMk cId="523442648" sldId="288"/>
            <ac:spMk id="142" creationId="{F9549570-AF6F-4B02-970A-E3F6382FE5E8}"/>
          </ac:spMkLst>
        </pc:spChg>
        <pc:spChg chg="add mod">
          <ac:chgData name="Danielle" userId="e2554c37-e717-43a0-ba79-1183ca921ccd" providerId="ADAL" clId="{311D575F-9BA9-42F9-9E45-F474C498DA95}" dt="2020-07-21T10:20:17.829" v="1002" actId="1582"/>
          <ac:spMkLst>
            <pc:docMk/>
            <pc:sldMk cId="523442648" sldId="288"/>
            <ac:spMk id="143" creationId="{9E179BBB-D566-40F6-B1C2-ED8303ABEE8D}"/>
          </ac:spMkLst>
        </pc:spChg>
        <pc:spChg chg="add mod">
          <ac:chgData name="Danielle" userId="e2554c37-e717-43a0-ba79-1183ca921ccd" providerId="ADAL" clId="{311D575F-9BA9-42F9-9E45-F474C498DA95}" dt="2020-07-21T10:24:03.115" v="1087" actId="208"/>
          <ac:spMkLst>
            <pc:docMk/>
            <pc:sldMk cId="523442648" sldId="288"/>
            <ac:spMk id="149" creationId="{8FFEEFDD-EB6D-4ECA-845D-19D0B7557082}"/>
          </ac:spMkLst>
        </pc:spChg>
        <pc:grpChg chg="add del mod">
          <ac:chgData name="Danielle" userId="e2554c37-e717-43a0-ba79-1183ca921ccd" providerId="ADAL" clId="{311D575F-9BA9-42F9-9E45-F474C498DA95}" dt="2020-07-21T10:17:02.936" v="941" actId="165"/>
          <ac:grpSpMkLst>
            <pc:docMk/>
            <pc:sldMk cId="523442648" sldId="288"/>
            <ac:grpSpMk id="131" creationId="{01C43800-626E-4179-BD0A-CC67FA190157}"/>
          </ac:grpSpMkLst>
        </pc:grpChg>
        <pc:grpChg chg="add mod">
          <ac:chgData name="Danielle" userId="e2554c37-e717-43a0-ba79-1183ca921ccd" providerId="ADAL" clId="{311D575F-9BA9-42F9-9E45-F474C498DA95}" dt="2020-07-21T10:18:59.870" v="990" actId="1076"/>
          <ac:grpSpMkLst>
            <pc:docMk/>
            <pc:sldMk cId="523442648" sldId="288"/>
            <ac:grpSpMk id="138" creationId="{3D62EBB7-2DED-4233-9279-7A812B873BE8}"/>
          </ac:grpSpMkLst>
        </pc:grpChg>
        <pc:graphicFrameChg chg="add modGraphic">
          <ac:chgData name="Danielle" userId="e2554c37-e717-43a0-ba79-1183ca921ccd" providerId="ADAL" clId="{311D575F-9BA9-42F9-9E45-F474C498DA95}" dt="2020-07-21T10:12:36.182" v="865" actId="20577"/>
          <ac:graphicFrameMkLst>
            <pc:docMk/>
            <pc:sldMk cId="523442648" sldId="288"/>
            <ac:graphicFrameMk id="11" creationId="{88E644B6-CF4C-42B1-A58A-F490BE868ACA}"/>
          </ac:graphicFrameMkLst>
        </pc:graphicFrameChg>
        <pc:picChg chg="add del mod">
          <ac:chgData name="Danielle" userId="e2554c37-e717-43a0-ba79-1183ca921ccd" providerId="ADAL" clId="{311D575F-9BA9-42F9-9E45-F474C498DA95}" dt="2020-07-21T10:12:37.923" v="866" actId="478"/>
          <ac:picMkLst>
            <pc:docMk/>
            <pc:sldMk cId="523442648" sldId="288"/>
            <ac:picMk id="13" creationId="{4A4DB24C-D724-487C-84CD-18FAB6D3BDC2}"/>
          </ac:picMkLst>
        </pc:picChg>
        <pc:cxnChg chg="add del mod">
          <ac:chgData name="Danielle" userId="e2554c37-e717-43a0-ba79-1183ca921ccd" providerId="ADAL" clId="{311D575F-9BA9-42F9-9E45-F474C498DA95}" dt="2020-07-21T09:58:20.090" v="765" actId="21"/>
          <ac:cxnSpMkLst>
            <pc:docMk/>
            <pc:sldMk cId="523442648" sldId="288"/>
            <ac:cxnSpMk id="2" creationId="{5EE3B1B1-4E2C-49AF-93C8-5C91C5B5FDE1}"/>
          </ac:cxnSpMkLst>
        </pc:cxnChg>
        <pc:cxnChg chg="add del mod">
          <ac:chgData name="Danielle" userId="e2554c37-e717-43a0-ba79-1183ca921ccd" providerId="ADAL" clId="{311D575F-9BA9-42F9-9E45-F474C498DA95}" dt="2020-07-21T09:58:20.090" v="765" actId="21"/>
          <ac:cxnSpMkLst>
            <pc:docMk/>
            <pc:sldMk cId="523442648" sldId="288"/>
            <ac:cxnSpMk id="3" creationId="{93FA76D5-C1A0-4E02-AE55-A8627A6DC2DC}"/>
          </ac:cxnSpMkLst>
        </pc:cxnChg>
        <pc:cxnChg chg="add del mod">
          <ac:chgData name="Danielle" userId="e2554c37-e717-43a0-ba79-1183ca921ccd" providerId="ADAL" clId="{311D575F-9BA9-42F9-9E45-F474C498DA95}" dt="2020-07-21T09:58:20.090" v="765" actId="21"/>
          <ac:cxnSpMkLst>
            <pc:docMk/>
            <pc:sldMk cId="523442648" sldId="288"/>
            <ac:cxnSpMk id="4" creationId="{A8E85913-94CA-470C-B509-F05F8CD5DF05}"/>
          </ac:cxnSpMkLst>
        </pc:cxnChg>
        <pc:cxnChg chg="add mod">
          <ac:chgData name="Danielle" userId="e2554c37-e717-43a0-ba79-1183ca921ccd" providerId="ADAL" clId="{311D575F-9BA9-42F9-9E45-F474C498DA95}" dt="2020-07-21T10:18:17.844" v="983" actId="164"/>
          <ac:cxnSpMkLst>
            <pc:docMk/>
            <pc:sldMk cId="523442648" sldId="288"/>
            <ac:cxnSpMk id="132" creationId="{481C291A-06E2-4942-A1CC-AB2658B8F5AD}"/>
          </ac:cxnSpMkLst>
        </pc:cxnChg>
        <pc:cxnChg chg="add mod">
          <ac:chgData name="Danielle" userId="e2554c37-e717-43a0-ba79-1183ca921ccd" providerId="ADAL" clId="{311D575F-9BA9-42F9-9E45-F474C498DA95}" dt="2020-07-21T10:18:17.844" v="983" actId="164"/>
          <ac:cxnSpMkLst>
            <pc:docMk/>
            <pc:sldMk cId="523442648" sldId="288"/>
            <ac:cxnSpMk id="133" creationId="{379647C4-9F12-4D3A-9CBB-A2D31B89262F}"/>
          </ac:cxnSpMkLst>
        </pc:cxnChg>
        <pc:cxnChg chg="add mod">
          <ac:chgData name="Danielle" userId="e2554c37-e717-43a0-ba79-1183ca921ccd" providerId="ADAL" clId="{311D575F-9BA9-42F9-9E45-F474C498DA95}" dt="2020-07-21T10:20:48.260" v="1007" actId="14100"/>
          <ac:cxnSpMkLst>
            <pc:docMk/>
            <pc:sldMk cId="523442648" sldId="288"/>
            <ac:cxnSpMk id="144" creationId="{5059C6F7-F5EE-44BA-ACBE-F31D032C5513}"/>
          </ac:cxnSpMkLst>
        </pc:cxnChg>
        <pc:cxnChg chg="add mod">
          <ac:chgData name="Danielle" userId="e2554c37-e717-43a0-ba79-1183ca921ccd" providerId="ADAL" clId="{311D575F-9BA9-42F9-9E45-F474C498DA95}" dt="2020-07-21T10:21:20.091" v="1011" actId="14100"/>
          <ac:cxnSpMkLst>
            <pc:docMk/>
            <pc:sldMk cId="523442648" sldId="288"/>
            <ac:cxnSpMk id="145" creationId="{3C8E4437-FDFC-4A64-AF87-DE84C109E2FC}"/>
          </ac:cxnSpMkLst>
        </pc:cxnChg>
      </pc:sldChg>
      <pc:sldChg chg="addSp delSp modSp new mod ord modClrScheme chgLayout">
        <pc:chgData name="Danielle" userId="e2554c37-e717-43a0-ba79-1183ca921ccd" providerId="ADAL" clId="{311D575F-9BA9-42F9-9E45-F474C498DA95}" dt="2020-07-21T13:18:41.031" v="1168" actId="478"/>
        <pc:sldMkLst>
          <pc:docMk/>
          <pc:sldMk cId="417528982" sldId="289"/>
        </pc:sldMkLst>
        <pc:spChg chg="add mod">
          <ac:chgData name="Danielle" userId="e2554c37-e717-43a0-ba79-1183ca921ccd" providerId="ADAL" clId="{311D575F-9BA9-42F9-9E45-F474C498DA95}" dt="2020-07-21T12:54:25.596" v="1164" actId="14100"/>
          <ac:spMkLst>
            <pc:docMk/>
            <pc:sldMk cId="417528982" sldId="289"/>
            <ac:spMk id="2" creationId="{1E4FEC56-C80D-443C-919B-9580644FE99B}"/>
          </ac:spMkLst>
        </pc:spChg>
        <pc:spChg chg="add mod">
          <ac:chgData name="Danielle" userId="e2554c37-e717-43a0-ba79-1183ca921ccd" providerId="ADAL" clId="{311D575F-9BA9-42F9-9E45-F474C498DA95}" dt="2020-07-21T12:53:39.068" v="1153" actId="1076"/>
          <ac:spMkLst>
            <pc:docMk/>
            <pc:sldMk cId="417528982" sldId="289"/>
            <ac:spMk id="5" creationId="{4FA614F9-D04A-4D2E-8D98-9D50F223F9FF}"/>
          </ac:spMkLst>
        </pc:spChg>
        <pc:spChg chg="add mod">
          <ac:chgData name="Danielle" userId="e2554c37-e717-43a0-ba79-1183ca921ccd" providerId="ADAL" clId="{311D575F-9BA9-42F9-9E45-F474C498DA95}" dt="2020-07-21T12:53:27.999" v="1150" actId="255"/>
          <ac:spMkLst>
            <pc:docMk/>
            <pc:sldMk cId="417528982" sldId="289"/>
            <ac:spMk id="6" creationId="{5DF9872C-1FB9-4A0D-9432-59B0515A4466}"/>
          </ac:spMkLst>
        </pc:spChg>
        <pc:spChg chg="add mod">
          <ac:chgData name="Danielle" userId="e2554c37-e717-43a0-ba79-1183ca921ccd" providerId="ADAL" clId="{311D575F-9BA9-42F9-9E45-F474C498DA95}" dt="2020-07-21T12:54:13.462" v="1160" actId="164"/>
          <ac:spMkLst>
            <pc:docMk/>
            <pc:sldMk cId="417528982" sldId="289"/>
            <ac:spMk id="11" creationId="{79D934FC-255D-4D99-A576-D6CDBA62411B}"/>
          </ac:spMkLst>
        </pc:spChg>
        <pc:spChg chg="mod">
          <ac:chgData name="Danielle" userId="e2554c37-e717-43a0-ba79-1183ca921ccd" providerId="ADAL" clId="{311D575F-9BA9-42F9-9E45-F474C498DA95}" dt="2020-07-21T13:18:39.407" v="1167"/>
          <ac:spMkLst>
            <pc:docMk/>
            <pc:sldMk cId="417528982" sldId="289"/>
            <ac:spMk id="16" creationId="{BDA086FA-DD2E-4F4A-B636-AA8E14269A94}"/>
          </ac:spMkLst>
        </pc:spChg>
        <pc:spChg chg="mod">
          <ac:chgData name="Danielle" userId="e2554c37-e717-43a0-ba79-1183ca921ccd" providerId="ADAL" clId="{311D575F-9BA9-42F9-9E45-F474C498DA95}" dt="2020-07-21T13:18:39.407" v="1167"/>
          <ac:spMkLst>
            <pc:docMk/>
            <pc:sldMk cId="417528982" sldId="289"/>
            <ac:spMk id="19" creationId="{013F0385-1A17-4BE3-851D-8F2C665D6EF1}"/>
          </ac:spMkLst>
        </pc:spChg>
        <pc:spChg chg="mod">
          <ac:chgData name="Danielle" userId="e2554c37-e717-43a0-ba79-1183ca921ccd" providerId="ADAL" clId="{311D575F-9BA9-42F9-9E45-F474C498DA95}" dt="2020-07-21T13:18:39.407" v="1167"/>
          <ac:spMkLst>
            <pc:docMk/>
            <pc:sldMk cId="417528982" sldId="289"/>
            <ac:spMk id="20" creationId="{9A031819-9470-46C8-A279-51B78C5F97FB}"/>
          </ac:spMkLst>
        </pc:spChg>
        <pc:grpChg chg="add mod">
          <ac:chgData name="Danielle" userId="e2554c37-e717-43a0-ba79-1183ca921ccd" providerId="ADAL" clId="{311D575F-9BA9-42F9-9E45-F474C498DA95}" dt="2020-07-21T12:54:13.462" v="1160" actId="164"/>
          <ac:grpSpMkLst>
            <pc:docMk/>
            <pc:sldMk cId="417528982" sldId="289"/>
            <ac:grpSpMk id="7" creationId="{408CC7D7-FF11-454D-B093-515B01CA4583}"/>
          </ac:grpSpMkLst>
        </pc:grpChg>
        <pc:grpChg chg="add mod">
          <ac:chgData name="Danielle" userId="e2554c37-e717-43a0-ba79-1183ca921ccd" providerId="ADAL" clId="{311D575F-9BA9-42F9-9E45-F474C498DA95}" dt="2020-07-21T12:54:15.778" v="1161" actId="1076"/>
          <ac:grpSpMkLst>
            <pc:docMk/>
            <pc:sldMk cId="417528982" sldId="289"/>
            <ac:grpSpMk id="12" creationId="{EE1CD528-58E9-4DDA-9798-A3F21833DDBD}"/>
          </ac:grpSpMkLst>
        </pc:grpChg>
        <pc:grpChg chg="add del mod">
          <ac:chgData name="Danielle" userId="e2554c37-e717-43a0-ba79-1183ca921ccd" providerId="ADAL" clId="{311D575F-9BA9-42F9-9E45-F474C498DA95}" dt="2020-07-21T13:18:41.031" v="1168" actId="478"/>
          <ac:grpSpMkLst>
            <pc:docMk/>
            <pc:sldMk cId="417528982" sldId="289"/>
            <ac:grpSpMk id="13" creationId="{DA953AE5-FAD1-4A86-98E2-878EFDF10915}"/>
          </ac:grpSpMkLst>
        </pc:grpChg>
        <pc:grpChg chg="mod">
          <ac:chgData name="Danielle" userId="e2554c37-e717-43a0-ba79-1183ca921ccd" providerId="ADAL" clId="{311D575F-9BA9-42F9-9E45-F474C498DA95}" dt="2020-07-21T13:18:39.407" v="1167"/>
          <ac:grpSpMkLst>
            <pc:docMk/>
            <pc:sldMk cId="417528982" sldId="289"/>
            <ac:grpSpMk id="14" creationId="{58909B49-A2F9-438F-B445-395B3E29FFD6}"/>
          </ac:grpSpMkLst>
        </pc:grpChg>
        <pc:cxnChg chg="add mod">
          <ac:chgData name="Danielle" userId="e2554c37-e717-43a0-ba79-1183ca921ccd" providerId="ADAL" clId="{311D575F-9BA9-42F9-9E45-F474C498DA95}" dt="2020-07-21T12:53:27.999" v="1150" actId="255"/>
          <ac:cxnSpMkLst>
            <pc:docMk/>
            <pc:sldMk cId="417528982" sldId="289"/>
            <ac:cxnSpMk id="3" creationId="{DE3A7F09-24D0-4583-8EE0-795DB7406F3A}"/>
          </ac:cxnSpMkLst>
        </pc:cxnChg>
        <pc:cxnChg chg="add mod">
          <ac:chgData name="Danielle" userId="e2554c37-e717-43a0-ba79-1183ca921ccd" providerId="ADAL" clId="{311D575F-9BA9-42F9-9E45-F474C498DA95}" dt="2020-07-21T12:53:27.999" v="1150" actId="255"/>
          <ac:cxnSpMkLst>
            <pc:docMk/>
            <pc:sldMk cId="417528982" sldId="289"/>
            <ac:cxnSpMk id="4" creationId="{913753A2-57FB-4569-B258-BFFF3D062665}"/>
          </ac:cxnSpMkLst>
        </pc:cxnChg>
        <pc:cxnChg chg="add mod">
          <ac:chgData name="Danielle" userId="e2554c37-e717-43a0-ba79-1183ca921ccd" providerId="ADAL" clId="{311D575F-9BA9-42F9-9E45-F474C498DA95}" dt="2020-07-21T12:54:13.462" v="1160" actId="164"/>
          <ac:cxnSpMkLst>
            <pc:docMk/>
            <pc:sldMk cId="417528982" sldId="289"/>
            <ac:cxnSpMk id="9" creationId="{7E2EA83D-B294-42D7-B6D7-B5AF9E6A1CA3}"/>
          </ac:cxnSpMkLst>
        </pc:cxnChg>
        <pc:cxnChg chg="mod">
          <ac:chgData name="Danielle" userId="e2554c37-e717-43a0-ba79-1183ca921ccd" providerId="ADAL" clId="{311D575F-9BA9-42F9-9E45-F474C498DA95}" dt="2020-07-21T13:18:39.407" v="1167"/>
          <ac:cxnSpMkLst>
            <pc:docMk/>
            <pc:sldMk cId="417528982" sldId="289"/>
            <ac:cxnSpMk id="15" creationId="{B5D49DDC-E54C-45DC-84FE-D5CECA104EBB}"/>
          </ac:cxnSpMkLst>
        </pc:cxnChg>
        <pc:cxnChg chg="mod">
          <ac:chgData name="Danielle" userId="e2554c37-e717-43a0-ba79-1183ca921ccd" providerId="ADAL" clId="{311D575F-9BA9-42F9-9E45-F474C498DA95}" dt="2020-07-21T13:18:39.407" v="1167"/>
          <ac:cxnSpMkLst>
            <pc:docMk/>
            <pc:sldMk cId="417528982" sldId="289"/>
            <ac:cxnSpMk id="17" creationId="{D2F81A13-1048-4AA3-B47D-A8C129ABB2F9}"/>
          </ac:cxnSpMkLst>
        </pc:cxnChg>
        <pc:cxnChg chg="mod">
          <ac:chgData name="Danielle" userId="e2554c37-e717-43a0-ba79-1183ca921ccd" providerId="ADAL" clId="{311D575F-9BA9-42F9-9E45-F474C498DA95}" dt="2020-07-21T13:18:39.407" v="1167"/>
          <ac:cxnSpMkLst>
            <pc:docMk/>
            <pc:sldMk cId="417528982" sldId="289"/>
            <ac:cxnSpMk id="18" creationId="{27B5B897-F918-4B63-8EEA-E873E6C2EC2E}"/>
          </ac:cxnSpMkLst>
        </pc:cxnChg>
      </pc:sldChg>
      <pc:sldChg chg="new del">
        <pc:chgData name="Danielle" userId="e2554c37-e717-43a0-ba79-1183ca921ccd" providerId="ADAL" clId="{311D575F-9BA9-42F9-9E45-F474C498DA95}" dt="2020-07-21T10:10:00.387" v="773" actId="47"/>
        <pc:sldMkLst>
          <pc:docMk/>
          <pc:sldMk cId="2911623374" sldId="289"/>
        </pc:sldMkLst>
      </pc:sldChg>
      <pc:sldChg chg="addSp delSp modSp new del mod modClrScheme chgLayout">
        <pc:chgData name="Danielle" userId="e2554c37-e717-43a0-ba79-1183ca921ccd" providerId="ADAL" clId="{311D575F-9BA9-42F9-9E45-F474C498DA95}" dt="2020-07-26T10:44:11.076" v="1868" actId="47"/>
        <pc:sldMkLst>
          <pc:docMk/>
          <pc:sldMk cId="337093372" sldId="290"/>
        </pc:sldMkLst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8" creationId="{970DC1FE-3C20-4648-B6FA-288012E8214F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9" creationId="{8FE2ED8A-99CC-4E1B-A6F7-035170EBC890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10" creationId="{28975836-EFA4-4385-A1F7-24A963794836}"/>
          </ac:spMkLst>
        </pc:spChg>
        <pc:spChg chg="mod">
          <ac:chgData name="Danielle" userId="e2554c37-e717-43a0-ba79-1183ca921ccd" providerId="ADAL" clId="{311D575F-9BA9-42F9-9E45-F474C498DA95}" dt="2020-07-26T10:41:17.572" v="1826" actId="20577"/>
          <ac:spMkLst>
            <pc:docMk/>
            <pc:sldMk cId="337093372" sldId="290"/>
            <ac:spMk id="11" creationId="{50335278-BDA5-4E73-8C98-AAEE2DF1AC79}"/>
          </ac:spMkLst>
        </pc:spChg>
        <pc:spChg chg="mod">
          <ac:chgData name="Danielle" userId="e2554c37-e717-43a0-ba79-1183ca921ccd" providerId="ADAL" clId="{311D575F-9BA9-42F9-9E45-F474C498DA95}" dt="2020-07-26T10:41:13.763" v="1822" actId="20577"/>
          <ac:spMkLst>
            <pc:docMk/>
            <pc:sldMk cId="337093372" sldId="290"/>
            <ac:spMk id="12" creationId="{86F9CAEF-B7B2-40A6-A726-49290558AD1B}"/>
          </ac:spMkLst>
        </pc:spChg>
        <pc:spChg chg="mod">
          <ac:chgData name="Danielle" userId="e2554c37-e717-43a0-ba79-1183ca921ccd" providerId="ADAL" clId="{311D575F-9BA9-42F9-9E45-F474C498DA95}" dt="2020-07-26T10:41:11.523" v="1819" actId="20577"/>
          <ac:spMkLst>
            <pc:docMk/>
            <pc:sldMk cId="337093372" sldId="290"/>
            <ac:spMk id="13" creationId="{656B6337-99C9-484E-B254-8AD90B31D60A}"/>
          </ac:spMkLst>
        </pc:spChg>
        <pc:spChg chg="mod">
          <ac:chgData name="Danielle" userId="e2554c37-e717-43a0-ba79-1183ca921ccd" providerId="ADAL" clId="{311D575F-9BA9-42F9-9E45-F474C498DA95}" dt="2020-07-26T10:41:06.372" v="1815" actId="20577"/>
          <ac:spMkLst>
            <pc:docMk/>
            <pc:sldMk cId="337093372" sldId="290"/>
            <ac:spMk id="14" creationId="{D8BFA16C-7092-4C23-B0FF-F73A606D15C0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15" creationId="{A653A5A3-5115-4F6D-A505-FC5220392CC6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16" creationId="{ECD7FD6C-CF64-4761-BF12-C06788026A14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17" creationId="{20BA68C4-9E2D-4C0E-86D5-63F506EBFE67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18" creationId="{84EF1B32-8BB8-41A6-8722-56655B4DD3E8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19" creationId="{B2B93789-AB7D-47AC-B5B3-FB9C63CEA96B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20" creationId="{D4CCC532-A8C5-4CF2-BE32-C75554D2BDB7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21" creationId="{38658BE8-978B-4D3B-B07B-63E91C13EBB5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22" creationId="{5BFAAC9E-680A-400B-BEFC-05E76342184F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23" creationId="{0D3DFB70-73AE-4E62-A575-F67878024A9F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24" creationId="{EBCF0952-1AD1-4811-9735-816BFB149982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25" creationId="{CCC937DC-FAC9-4D2F-A43A-F899644AB52C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26" creationId="{7BD9352E-58FC-41BD-9A97-CE4D428E9333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27" creationId="{AC26D0E0-32E8-4C45-8A3F-49EFA9EE1670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28" creationId="{0264A8DC-F13B-4603-AC84-720914DA6EBE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29" creationId="{D3EA3A66-ED66-42EC-9EBC-16246FF4325F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30" creationId="{44E39FF7-F902-48BA-98AF-913C8D69BC71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31" creationId="{6607FBB7-155A-442F-9172-02218B8F477F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32" creationId="{FF845B05-3F4E-4FB1-87F3-D2C8BCB17DE2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33" creationId="{30A198DC-A8C2-473F-AD21-9ABA64261E28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34" creationId="{F8C788F6-5258-463F-A8E0-81DFEF162CD7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35" creationId="{65A1B1E5-DDE1-4510-BE9D-689E12426783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36" creationId="{D3F22688-7A76-4D36-B0C0-958BC135C0CD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37" creationId="{44BF4230-CBD9-4BE9-B1A8-3977CC4B460D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38" creationId="{E99B3F30-F287-4602-BC58-7178870D813B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39" creationId="{B8FBD4DF-B44F-4EE3-8C72-2D1653091717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40" creationId="{B40684F6-2C6C-4E6B-BE87-8BE53B1E36CF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45" creationId="{5807448B-24CB-4060-9DDB-2312356C0CF6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46" creationId="{A4C242C7-8543-4B9C-BBAC-029C4D450324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47" creationId="{33956B8B-F7A0-4978-BE9D-111745A94E19}"/>
          </ac:spMkLst>
        </pc:spChg>
        <pc:spChg chg="mod">
          <ac:chgData name="Danielle" userId="e2554c37-e717-43a0-ba79-1183ca921ccd" providerId="ADAL" clId="{311D575F-9BA9-42F9-9E45-F474C498DA95}" dt="2020-07-26T10:40:55.672" v="1812" actId="20577"/>
          <ac:spMkLst>
            <pc:docMk/>
            <pc:sldMk cId="337093372" sldId="290"/>
            <ac:spMk id="48" creationId="{22212AAD-A811-49F1-B9CC-55920D0B06BD}"/>
          </ac:spMkLst>
        </pc:spChg>
        <pc:spChg chg="mod">
          <ac:chgData name="Danielle" userId="e2554c37-e717-43a0-ba79-1183ca921ccd" providerId="ADAL" clId="{311D575F-9BA9-42F9-9E45-F474C498DA95}" dt="2020-07-26T10:40:53.063" v="1809" actId="20577"/>
          <ac:spMkLst>
            <pc:docMk/>
            <pc:sldMk cId="337093372" sldId="290"/>
            <ac:spMk id="49" creationId="{08FFE69E-394B-4AC1-963E-27D802DC2276}"/>
          </ac:spMkLst>
        </pc:spChg>
        <pc:spChg chg="mod">
          <ac:chgData name="Danielle" userId="e2554c37-e717-43a0-ba79-1183ca921ccd" providerId="ADAL" clId="{311D575F-9BA9-42F9-9E45-F474C498DA95}" dt="2020-07-26T10:40:50.781" v="1806" actId="20577"/>
          <ac:spMkLst>
            <pc:docMk/>
            <pc:sldMk cId="337093372" sldId="290"/>
            <ac:spMk id="50" creationId="{0028158B-B789-4C29-8235-E08DC51652E3}"/>
          </ac:spMkLst>
        </pc:spChg>
        <pc:spChg chg="mod">
          <ac:chgData name="Danielle" userId="e2554c37-e717-43a0-ba79-1183ca921ccd" providerId="ADAL" clId="{311D575F-9BA9-42F9-9E45-F474C498DA95}" dt="2020-07-26T10:40:47.451" v="1803" actId="20577"/>
          <ac:spMkLst>
            <pc:docMk/>
            <pc:sldMk cId="337093372" sldId="290"/>
            <ac:spMk id="51" creationId="{5C992DC1-1FEE-451E-81A3-0CE2F9872F32}"/>
          </ac:spMkLst>
        </pc:spChg>
        <pc:spChg chg="mod">
          <ac:chgData name="Danielle" userId="e2554c37-e717-43a0-ba79-1183ca921ccd" providerId="ADAL" clId="{311D575F-9BA9-42F9-9E45-F474C498DA95}" dt="2020-07-26T10:40:33.158" v="1799" actId="20577"/>
          <ac:spMkLst>
            <pc:docMk/>
            <pc:sldMk cId="337093372" sldId="290"/>
            <ac:spMk id="52" creationId="{8504A321-3523-435E-A593-3EBFFAF82663}"/>
          </ac:spMkLst>
        </pc:spChg>
        <pc:spChg chg="mod">
          <ac:chgData name="Danielle" userId="e2554c37-e717-43a0-ba79-1183ca921ccd" providerId="ADAL" clId="{311D575F-9BA9-42F9-9E45-F474C498DA95}" dt="2020-07-26T10:40:25.400" v="1794" actId="20577"/>
          <ac:spMkLst>
            <pc:docMk/>
            <pc:sldMk cId="337093372" sldId="290"/>
            <ac:spMk id="53" creationId="{32B2FC45-1F6A-46B1-84CE-F39FB8632255}"/>
          </ac:spMkLst>
        </pc:spChg>
        <pc:spChg chg="mod">
          <ac:chgData name="Danielle" userId="e2554c37-e717-43a0-ba79-1183ca921ccd" providerId="ADAL" clId="{311D575F-9BA9-42F9-9E45-F474C498DA95}" dt="2020-07-26T10:40:28.815" v="1796" actId="20577"/>
          <ac:spMkLst>
            <pc:docMk/>
            <pc:sldMk cId="337093372" sldId="290"/>
            <ac:spMk id="54" creationId="{D4BAB403-6D1D-49F9-8106-DF6FE336305C}"/>
          </ac:spMkLst>
        </pc:spChg>
        <pc:spChg chg="mod">
          <ac:chgData name="Danielle" userId="e2554c37-e717-43a0-ba79-1183ca921ccd" providerId="ADAL" clId="{311D575F-9BA9-42F9-9E45-F474C498DA95}" dt="2020-07-26T10:40:18.159" v="1790" actId="20577"/>
          <ac:spMkLst>
            <pc:docMk/>
            <pc:sldMk cId="337093372" sldId="290"/>
            <ac:spMk id="55" creationId="{52E34A24-1C18-4D6D-A37F-B8370739CFCA}"/>
          </ac:spMkLst>
        </pc:spChg>
        <pc:spChg chg="mod">
          <ac:chgData name="Danielle" userId="e2554c37-e717-43a0-ba79-1183ca921ccd" providerId="ADAL" clId="{311D575F-9BA9-42F9-9E45-F474C498DA95}" dt="2020-07-26T10:40:21.730" v="1792" actId="20577"/>
          <ac:spMkLst>
            <pc:docMk/>
            <pc:sldMk cId="337093372" sldId="290"/>
            <ac:spMk id="56" creationId="{A4BBD0CF-7FD8-45BF-A477-102C79D6CA28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57" creationId="{04DC72AB-AFEA-4BBB-9A75-92EF2290C88D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58" creationId="{AA900EB8-9C82-4A86-8E63-0CF071DFB0B0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59" creationId="{DA1D77A9-83BC-48FC-BAC2-B43B5AAE15B4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60" creationId="{14B603C6-1B2E-4AC9-9BB2-EEFCD24CC9B6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61" creationId="{15913F91-1D1A-426E-9163-1D089492D0CE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62" creationId="{E05856C9-A7B8-4B28-A182-97D179565790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63" creationId="{A256C54E-810F-4250-A988-F324DA427C10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64" creationId="{A772F5B3-9F1A-4301-AEA9-C50989D2326F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65" creationId="{DF174C61-4B0D-47A7-A2E4-C47CBAF477A7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66" creationId="{1E0D39C2-F669-428F-A5C7-69219ACBABC0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67" creationId="{FDABB951-E8E1-47D7-92BF-6E1B29FDE0E1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68" creationId="{25F1553B-ED01-434F-8721-2D2D23F89683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69" creationId="{799EDB3B-11AC-49B9-9F61-FEB041AFFBE0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70" creationId="{33580F60-AA65-48B1-A66B-FCB3CBB66218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71" creationId="{308C81FD-0666-48F3-A397-04A440ABC7C3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72" creationId="{53EF376A-28D4-4407-B667-2D1AFF9A7872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73" creationId="{D97DC94B-E8B3-4DFD-94E5-766648CF3F5B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74" creationId="{AE768AC8-B35A-4D2D-BEEA-8BE04C9EF3FC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75" creationId="{2D2B4F8D-902C-4BAC-B8E5-ACE6575517E4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76" creationId="{0DC2B249-3A19-4C44-B2BB-DFD76B885304}"/>
          </ac:spMkLst>
        </pc:spChg>
        <pc:spChg chg="mod">
          <ac:chgData name="Danielle" userId="e2554c37-e717-43a0-ba79-1183ca921ccd" providerId="ADAL" clId="{311D575F-9BA9-42F9-9E45-F474C498DA95}" dt="2020-07-26T10:40:02.648" v="1787"/>
          <ac:spMkLst>
            <pc:docMk/>
            <pc:sldMk cId="337093372" sldId="290"/>
            <ac:spMk id="77" creationId="{8CBB445E-2A8F-4DB9-891A-D31B728A95F3}"/>
          </ac:spMkLst>
        </pc:spChg>
        <pc:spChg chg="add mod">
          <ac:chgData name="Danielle" userId="e2554c37-e717-43a0-ba79-1183ca921ccd" providerId="ADAL" clId="{311D575F-9BA9-42F9-9E45-F474C498DA95}" dt="2020-07-26T10:43:52.416" v="1865" actId="164"/>
          <ac:spMkLst>
            <pc:docMk/>
            <pc:sldMk cId="337093372" sldId="290"/>
            <ac:spMk id="79" creationId="{C65792E1-4C4E-4CE8-9D34-DB38BF3B4368}"/>
          </ac:spMkLst>
        </pc:spChg>
        <pc:spChg chg="add mod">
          <ac:chgData name="Danielle" userId="e2554c37-e717-43a0-ba79-1183ca921ccd" providerId="ADAL" clId="{311D575F-9BA9-42F9-9E45-F474C498DA95}" dt="2020-07-26T10:43:52.416" v="1865" actId="164"/>
          <ac:spMkLst>
            <pc:docMk/>
            <pc:sldMk cId="337093372" sldId="290"/>
            <ac:spMk id="81" creationId="{5FC555F0-2B22-491E-9E6B-BE90D40371CB}"/>
          </ac:spMkLst>
        </pc:spChg>
        <pc:spChg chg="add mod">
          <ac:chgData name="Danielle" userId="e2554c37-e717-43a0-ba79-1183ca921ccd" providerId="ADAL" clId="{311D575F-9BA9-42F9-9E45-F474C498DA95}" dt="2020-07-26T10:43:52.416" v="1865" actId="164"/>
          <ac:spMkLst>
            <pc:docMk/>
            <pc:sldMk cId="337093372" sldId="290"/>
            <ac:spMk id="83" creationId="{BC0AF73F-7EBB-4B41-AEEF-FB76E4D88A0E}"/>
          </ac:spMkLst>
        </pc:spChg>
        <pc:spChg chg="add mod">
          <ac:chgData name="Danielle" userId="e2554c37-e717-43a0-ba79-1183ca921ccd" providerId="ADAL" clId="{311D575F-9BA9-42F9-9E45-F474C498DA95}" dt="2020-07-26T10:43:52.416" v="1865" actId="164"/>
          <ac:spMkLst>
            <pc:docMk/>
            <pc:sldMk cId="337093372" sldId="290"/>
            <ac:spMk id="85" creationId="{5AE3849A-544B-4E7B-AE33-0DE478F03B8F}"/>
          </ac:spMkLst>
        </pc:spChg>
        <pc:spChg chg="add mod">
          <ac:chgData name="Danielle" userId="e2554c37-e717-43a0-ba79-1183ca921ccd" providerId="ADAL" clId="{311D575F-9BA9-42F9-9E45-F474C498DA95}" dt="2020-07-26T10:43:52.416" v="1865" actId="164"/>
          <ac:spMkLst>
            <pc:docMk/>
            <pc:sldMk cId="337093372" sldId="290"/>
            <ac:spMk id="87" creationId="{03544DC9-A523-47ED-96B7-1A1BA7D3A58E}"/>
          </ac:spMkLst>
        </pc:spChg>
        <pc:spChg chg="add mod">
          <ac:chgData name="Danielle" userId="e2554c37-e717-43a0-ba79-1183ca921ccd" providerId="ADAL" clId="{311D575F-9BA9-42F9-9E45-F474C498DA95}" dt="2020-07-26T10:43:52.416" v="1865" actId="164"/>
          <ac:spMkLst>
            <pc:docMk/>
            <pc:sldMk cId="337093372" sldId="290"/>
            <ac:spMk id="89" creationId="{6EC6E215-56FA-4DF2-B267-08774EF7E1BB}"/>
          </ac:spMkLst>
        </pc:spChg>
        <pc:spChg chg="add mod">
          <ac:chgData name="Danielle" userId="e2554c37-e717-43a0-ba79-1183ca921ccd" providerId="ADAL" clId="{311D575F-9BA9-42F9-9E45-F474C498DA95}" dt="2020-07-26T10:43:52.416" v="1865" actId="164"/>
          <ac:spMkLst>
            <pc:docMk/>
            <pc:sldMk cId="337093372" sldId="290"/>
            <ac:spMk id="91" creationId="{AC571AD9-5EB5-42D6-B2A9-2A15069742DB}"/>
          </ac:spMkLst>
        </pc:spChg>
        <pc:spChg chg="add mod">
          <ac:chgData name="Danielle" userId="e2554c37-e717-43a0-ba79-1183ca921ccd" providerId="ADAL" clId="{311D575F-9BA9-42F9-9E45-F474C498DA95}" dt="2020-07-26T10:43:52.416" v="1865" actId="164"/>
          <ac:spMkLst>
            <pc:docMk/>
            <pc:sldMk cId="337093372" sldId="290"/>
            <ac:spMk id="93" creationId="{A007C02F-B63E-4561-ADBA-4C1246F18C86}"/>
          </ac:spMkLst>
        </pc:spChg>
        <pc:spChg chg="add mod">
          <ac:chgData name="Danielle" userId="e2554c37-e717-43a0-ba79-1183ca921ccd" providerId="ADAL" clId="{311D575F-9BA9-42F9-9E45-F474C498DA95}" dt="2020-07-26T10:43:52.416" v="1865" actId="164"/>
          <ac:spMkLst>
            <pc:docMk/>
            <pc:sldMk cId="337093372" sldId="290"/>
            <ac:spMk id="98" creationId="{049D5262-13BB-49A7-A878-F8A6D087C04B}"/>
          </ac:spMkLst>
        </pc:spChg>
        <pc:grpChg chg="add mod">
          <ac:chgData name="Danielle" userId="e2554c37-e717-43a0-ba79-1183ca921ccd" providerId="ADAL" clId="{311D575F-9BA9-42F9-9E45-F474C498DA95}" dt="2020-07-26T10:43:52.416" v="1865" actId="164"/>
          <ac:grpSpMkLst>
            <pc:docMk/>
            <pc:sldMk cId="337093372" sldId="290"/>
            <ac:grpSpMk id="4" creationId="{84B05B35-F9CD-49AC-ABCC-E212748DFBCE}"/>
          </ac:grpSpMkLst>
        </pc:grpChg>
        <pc:grpChg chg="mod">
          <ac:chgData name="Danielle" userId="e2554c37-e717-43a0-ba79-1183ca921ccd" providerId="ADAL" clId="{311D575F-9BA9-42F9-9E45-F474C498DA95}" dt="2020-07-26T10:40:02.648" v="1787"/>
          <ac:grpSpMkLst>
            <pc:docMk/>
            <pc:sldMk cId="337093372" sldId="290"/>
            <ac:grpSpMk id="5" creationId="{889DC3AF-B5B1-44C1-856C-A2E66FD2763F}"/>
          </ac:grpSpMkLst>
        </pc:grpChg>
        <pc:grpChg chg="add mod">
          <ac:chgData name="Danielle" userId="e2554c37-e717-43a0-ba79-1183ca921ccd" providerId="ADAL" clId="{311D575F-9BA9-42F9-9E45-F474C498DA95}" dt="2020-07-26T10:43:52.416" v="1865" actId="164"/>
          <ac:grpSpMkLst>
            <pc:docMk/>
            <pc:sldMk cId="337093372" sldId="290"/>
            <ac:grpSpMk id="41" creationId="{88921EB7-8813-4830-AF8B-2C64E5A13AA0}"/>
          </ac:grpSpMkLst>
        </pc:grpChg>
        <pc:grpChg chg="mod">
          <ac:chgData name="Danielle" userId="e2554c37-e717-43a0-ba79-1183ca921ccd" providerId="ADAL" clId="{311D575F-9BA9-42F9-9E45-F474C498DA95}" dt="2020-07-26T10:40:02.648" v="1787"/>
          <ac:grpSpMkLst>
            <pc:docMk/>
            <pc:sldMk cId="337093372" sldId="290"/>
            <ac:grpSpMk id="42" creationId="{1DFAFC4A-DA3B-470E-A068-9660376C8C72}"/>
          </ac:grpSpMkLst>
        </pc:grpChg>
        <pc:grpChg chg="add del mod">
          <ac:chgData name="Danielle" userId="e2554c37-e717-43a0-ba79-1183ca921ccd" providerId="ADAL" clId="{311D575F-9BA9-42F9-9E45-F474C498DA95}" dt="2020-07-26T10:43:53.718" v="1866" actId="21"/>
          <ac:grpSpMkLst>
            <pc:docMk/>
            <pc:sldMk cId="337093372" sldId="290"/>
            <ac:grpSpMk id="99" creationId="{9A15DD9C-96D3-4F61-A8AB-F7DA75ED76F9}"/>
          </ac:grpSpMkLst>
        </pc:grpChg>
        <pc:graphicFrameChg chg="add del mod">
          <ac:chgData name="Danielle" userId="e2554c37-e717-43a0-ba79-1183ca921ccd" providerId="ADAL" clId="{311D575F-9BA9-42F9-9E45-F474C498DA95}" dt="2020-07-26T10:43:46.438" v="1864" actId="478"/>
          <ac:graphicFrameMkLst>
            <pc:docMk/>
            <pc:sldMk cId="337093372" sldId="290"/>
            <ac:graphicFrameMk id="2" creationId="{685D2B26-B389-4F8D-99DA-16AE3017EEF1}"/>
          </ac:graphicFrameMkLst>
        </pc:graphicFrameChg>
        <pc:graphicFrameChg chg="add del mod">
          <ac:chgData name="Danielle" userId="e2554c37-e717-43a0-ba79-1183ca921ccd" providerId="ADAL" clId="{311D575F-9BA9-42F9-9E45-F474C498DA95}" dt="2020-07-26T10:43:46.438" v="1864" actId="478"/>
          <ac:graphicFrameMkLst>
            <pc:docMk/>
            <pc:sldMk cId="337093372" sldId="290"/>
            <ac:graphicFrameMk id="3" creationId="{20353646-B8CA-41BB-B4E8-9BCCB24CA2E1}"/>
          </ac:graphicFrameMkLst>
        </pc:graphicFrameChg>
        <pc:cxnChg chg="mod">
          <ac:chgData name="Danielle" userId="e2554c37-e717-43a0-ba79-1183ca921ccd" providerId="ADAL" clId="{311D575F-9BA9-42F9-9E45-F474C498DA95}" dt="2020-07-26T10:40:02.648" v="1787"/>
          <ac:cxnSpMkLst>
            <pc:docMk/>
            <pc:sldMk cId="337093372" sldId="290"/>
            <ac:cxnSpMk id="6" creationId="{7137BFFB-4F27-46DF-B67E-8AEA2343FE99}"/>
          </ac:cxnSpMkLst>
        </pc:cxnChg>
        <pc:cxnChg chg="mod">
          <ac:chgData name="Danielle" userId="e2554c37-e717-43a0-ba79-1183ca921ccd" providerId="ADAL" clId="{311D575F-9BA9-42F9-9E45-F474C498DA95}" dt="2020-07-26T10:40:02.648" v="1787"/>
          <ac:cxnSpMkLst>
            <pc:docMk/>
            <pc:sldMk cId="337093372" sldId="290"/>
            <ac:cxnSpMk id="7" creationId="{34C1BEF1-C706-42FD-AF0E-4AD9528C83CD}"/>
          </ac:cxnSpMkLst>
        </pc:cxnChg>
        <pc:cxnChg chg="mod">
          <ac:chgData name="Danielle" userId="e2554c37-e717-43a0-ba79-1183ca921ccd" providerId="ADAL" clId="{311D575F-9BA9-42F9-9E45-F474C498DA95}" dt="2020-07-26T10:40:02.648" v="1787"/>
          <ac:cxnSpMkLst>
            <pc:docMk/>
            <pc:sldMk cId="337093372" sldId="290"/>
            <ac:cxnSpMk id="43" creationId="{25D34FF8-C08B-4BB9-8320-26C9747148F1}"/>
          </ac:cxnSpMkLst>
        </pc:cxnChg>
        <pc:cxnChg chg="mod">
          <ac:chgData name="Danielle" userId="e2554c37-e717-43a0-ba79-1183ca921ccd" providerId="ADAL" clId="{311D575F-9BA9-42F9-9E45-F474C498DA95}" dt="2020-07-26T10:40:02.648" v="1787"/>
          <ac:cxnSpMkLst>
            <pc:docMk/>
            <pc:sldMk cId="337093372" sldId="290"/>
            <ac:cxnSpMk id="44" creationId="{BFB69680-A264-4D1A-879F-5A5C24EC64CA}"/>
          </ac:cxnSpMkLst>
        </pc:cxnChg>
        <pc:cxnChg chg="add mod">
          <ac:chgData name="Danielle" userId="e2554c37-e717-43a0-ba79-1183ca921ccd" providerId="ADAL" clId="{311D575F-9BA9-42F9-9E45-F474C498DA95}" dt="2020-07-26T10:43:52.416" v="1865" actId="164"/>
          <ac:cxnSpMkLst>
            <pc:docMk/>
            <pc:sldMk cId="337093372" sldId="290"/>
            <ac:cxnSpMk id="95" creationId="{32BB6394-90E3-4AC2-A0AB-85F838101B58}"/>
          </ac:cxnSpMkLst>
        </pc:cxnChg>
      </pc:sldChg>
      <pc:sldMasterChg chg="modSp mod modSldLayout">
        <pc:chgData name="Danielle" userId="e2554c37-e717-43a0-ba79-1183ca921ccd" providerId="ADAL" clId="{311D575F-9BA9-42F9-9E45-F474C498DA95}" dt="2020-07-21T09:15:46.056" v="96" actId="1035"/>
        <pc:sldMasterMkLst>
          <pc:docMk/>
          <pc:sldMasterMk cId="1623779151" sldId="2147483674"/>
        </pc:sldMasterMkLst>
        <pc:spChg chg="mod">
          <ac:chgData name="Danielle" userId="e2554c37-e717-43a0-ba79-1183ca921ccd" providerId="ADAL" clId="{311D575F-9BA9-42F9-9E45-F474C498DA95}" dt="2020-07-21T09:14:38.218" v="83" actId="2711"/>
          <ac:spMkLst>
            <pc:docMk/>
            <pc:sldMasterMk cId="1623779151" sldId="2147483674"/>
            <ac:spMk id="14" creationId="{00000000-0000-0000-0000-000000000000}"/>
          </ac:spMkLst>
        </pc:spChg>
        <pc:spChg chg="mod">
          <ac:chgData name="Danielle" userId="e2554c37-e717-43a0-ba79-1183ca921ccd" providerId="ADAL" clId="{311D575F-9BA9-42F9-9E45-F474C498DA95}" dt="2020-07-21T09:14:38.218" v="83" actId="2711"/>
          <ac:spMkLst>
            <pc:docMk/>
            <pc:sldMasterMk cId="1623779151" sldId="2147483674"/>
            <ac:spMk id="15" creationId="{00000000-0000-0000-0000-000000000000}"/>
          </ac:spMkLst>
        </pc:spChg>
        <pc:spChg chg="mod">
          <ac:chgData name="Danielle" userId="e2554c37-e717-43a0-ba79-1183ca921ccd" providerId="ADAL" clId="{311D575F-9BA9-42F9-9E45-F474C498DA95}" dt="2020-07-21T09:14:38.218" v="83" actId="2711"/>
          <ac:spMkLst>
            <pc:docMk/>
            <pc:sldMasterMk cId="1623779151" sldId="2147483674"/>
            <ac:spMk id="16" creationId="{00000000-0000-0000-0000-000000000000}"/>
          </ac:spMkLst>
        </pc:spChg>
        <pc:spChg chg="mod">
          <ac:chgData name="Danielle" userId="e2554c37-e717-43a0-ba79-1183ca921ccd" providerId="ADAL" clId="{311D575F-9BA9-42F9-9E45-F474C498DA95}" dt="2020-07-21T09:14:50.193" v="87" actId="14100"/>
          <ac:spMkLst>
            <pc:docMk/>
            <pc:sldMasterMk cId="1623779151" sldId="2147483674"/>
            <ac:spMk id="17" creationId="{00000000-0000-0000-0000-000000000000}"/>
          </ac:spMkLst>
        </pc:spChg>
        <pc:spChg chg="mod">
          <ac:chgData name="Danielle" userId="e2554c37-e717-43a0-ba79-1183ca921ccd" providerId="ADAL" clId="{311D575F-9BA9-42F9-9E45-F474C498DA95}" dt="2020-07-21T09:14:38.218" v="83" actId="2711"/>
          <ac:spMkLst>
            <pc:docMk/>
            <pc:sldMasterMk cId="1623779151" sldId="2147483674"/>
            <ac:spMk id="18" creationId="{00000000-0000-0000-0000-000000000000}"/>
          </ac:spMkLst>
        </pc:spChg>
        <pc:picChg chg="mod">
          <ac:chgData name="Danielle" userId="e2554c37-e717-43a0-ba79-1183ca921ccd" providerId="ADAL" clId="{311D575F-9BA9-42F9-9E45-F474C498DA95}" dt="2020-07-21T09:14:38.218" v="83" actId="2711"/>
          <ac:picMkLst>
            <pc:docMk/>
            <pc:sldMasterMk cId="1623779151" sldId="2147483674"/>
            <ac:picMk id="13" creationId="{00000000-0000-0000-0000-000000000000}"/>
          </ac:picMkLst>
        </pc:picChg>
        <pc:picChg chg="mod">
          <ac:chgData name="Danielle" userId="e2554c37-e717-43a0-ba79-1183ca921ccd" providerId="ADAL" clId="{311D575F-9BA9-42F9-9E45-F474C498DA95}" dt="2020-07-21T09:14:38.218" v="83" actId="2711"/>
          <ac:picMkLst>
            <pc:docMk/>
            <pc:sldMasterMk cId="1623779151" sldId="2147483674"/>
            <ac:picMk id="29" creationId="{00000000-0000-0000-0000-000000000000}"/>
          </ac:picMkLst>
        </pc:picChg>
        <pc:picChg chg="mod">
          <ac:chgData name="Danielle" userId="e2554c37-e717-43a0-ba79-1183ca921ccd" providerId="ADAL" clId="{311D575F-9BA9-42F9-9E45-F474C498DA95}" dt="2020-07-21T09:14:38.218" v="83" actId="2711"/>
          <ac:picMkLst>
            <pc:docMk/>
            <pc:sldMasterMk cId="1623779151" sldId="2147483674"/>
            <ac:picMk id="31" creationId="{00000000-0000-0000-0000-000000000000}"/>
          </ac:picMkLst>
        </pc:picChg>
        <pc:picChg chg="mod">
          <ac:chgData name="Danielle" userId="e2554c37-e717-43a0-ba79-1183ca921ccd" providerId="ADAL" clId="{311D575F-9BA9-42F9-9E45-F474C498DA95}" dt="2020-07-21T09:14:38.218" v="83" actId="2711"/>
          <ac:picMkLst>
            <pc:docMk/>
            <pc:sldMasterMk cId="1623779151" sldId="2147483674"/>
            <ac:picMk id="32" creationId="{00000000-0000-0000-0000-000000000000}"/>
          </ac:picMkLst>
        </pc:picChg>
        <pc:picChg chg="mod">
          <ac:chgData name="Danielle" userId="e2554c37-e717-43a0-ba79-1183ca921ccd" providerId="ADAL" clId="{311D575F-9BA9-42F9-9E45-F474C498DA95}" dt="2020-07-21T09:14:38.218" v="83" actId="2711"/>
          <ac:picMkLst>
            <pc:docMk/>
            <pc:sldMasterMk cId="1623779151" sldId="2147483674"/>
            <ac:picMk id="33" creationId="{00000000-0000-0000-0000-000000000000}"/>
          </ac:picMkLst>
        </pc:picChg>
        <pc:picChg chg="mod">
          <ac:chgData name="Danielle" userId="e2554c37-e717-43a0-ba79-1183ca921ccd" providerId="ADAL" clId="{311D575F-9BA9-42F9-9E45-F474C498DA95}" dt="2020-07-21T09:14:38.218" v="83" actId="2711"/>
          <ac:picMkLst>
            <pc:docMk/>
            <pc:sldMasterMk cId="1623779151" sldId="2147483674"/>
            <ac:picMk id="34" creationId="{00000000-0000-0000-0000-000000000000}"/>
          </ac:picMkLst>
        </pc:picChg>
        <pc:picChg chg="mod">
          <ac:chgData name="Danielle" userId="e2554c37-e717-43a0-ba79-1183ca921ccd" providerId="ADAL" clId="{311D575F-9BA9-42F9-9E45-F474C498DA95}" dt="2020-07-21T09:14:38.218" v="83" actId="2711"/>
          <ac:picMkLst>
            <pc:docMk/>
            <pc:sldMasterMk cId="1623779151" sldId="2147483674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311D575F-9BA9-42F9-9E45-F474C498DA95}" dt="2020-07-21T09:15:05.249" v="88" actId="2711"/>
          <pc:sldLayoutMkLst>
            <pc:docMk/>
            <pc:sldMasterMk cId="1623779151" sldId="2147483674"/>
            <pc:sldLayoutMk cId="3611869809" sldId="2147483676"/>
          </pc:sldLayoutMkLst>
          <pc:spChg chg="mod">
            <ac:chgData name="Danielle" userId="e2554c37-e717-43a0-ba79-1183ca921ccd" providerId="ADAL" clId="{311D575F-9BA9-42F9-9E45-F474C498DA95}" dt="2020-07-21T09:15:05.249" v="88" actId="2711"/>
            <ac:spMkLst>
              <pc:docMk/>
              <pc:sldMasterMk cId="1623779151" sldId="2147483674"/>
              <pc:sldLayoutMk cId="3611869809" sldId="2147483676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311D575F-9BA9-42F9-9E45-F474C498DA95}" dt="2020-07-21T09:15:46.056" v="96" actId="1035"/>
          <pc:sldLayoutMkLst>
            <pc:docMk/>
            <pc:sldMasterMk cId="1623779151" sldId="2147483674"/>
            <pc:sldLayoutMk cId="4211279804" sldId="2147483677"/>
          </pc:sldLayoutMkLst>
          <pc:spChg chg="mod">
            <ac:chgData name="Danielle" userId="e2554c37-e717-43a0-ba79-1183ca921ccd" providerId="ADAL" clId="{311D575F-9BA9-42F9-9E45-F474C498DA95}" dt="2020-07-21T09:15:39.085" v="91" actId="13822"/>
            <ac:spMkLst>
              <pc:docMk/>
              <pc:sldMasterMk cId="1623779151" sldId="2147483674"/>
              <pc:sldLayoutMk cId="4211279804" sldId="2147483677"/>
              <ac:spMk id="2" creationId="{00000000-0000-0000-0000-000000000000}"/>
            </ac:spMkLst>
          </pc:spChg>
          <pc:spChg chg="mod">
            <ac:chgData name="Danielle" userId="e2554c37-e717-43a0-ba79-1183ca921ccd" providerId="ADAL" clId="{311D575F-9BA9-42F9-9E45-F474C498DA95}" dt="2020-07-21T09:15:39.085" v="91" actId="13822"/>
            <ac:spMkLst>
              <pc:docMk/>
              <pc:sldMasterMk cId="1623779151" sldId="2147483674"/>
              <pc:sldLayoutMk cId="4211279804" sldId="2147483677"/>
              <ac:spMk id="8" creationId="{00000000-0000-0000-0000-000000000000}"/>
            </ac:spMkLst>
          </pc:spChg>
          <pc:spChg chg="mod">
            <ac:chgData name="Danielle" userId="e2554c37-e717-43a0-ba79-1183ca921ccd" providerId="ADAL" clId="{311D575F-9BA9-42F9-9E45-F474C498DA95}" dt="2020-07-21T09:15:46.056" v="96" actId="1035"/>
            <ac:spMkLst>
              <pc:docMk/>
              <pc:sldMasterMk cId="1623779151" sldId="2147483674"/>
              <pc:sldLayoutMk cId="4211279804" sldId="2147483677"/>
              <ac:spMk id="9" creationId="{00000000-0000-0000-0000-000000000000}"/>
            </ac:spMkLst>
          </pc:spChg>
          <pc:spChg chg="mod">
            <ac:chgData name="Danielle" userId="e2554c37-e717-43a0-ba79-1183ca921ccd" providerId="ADAL" clId="{311D575F-9BA9-42F9-9E45-F474C498DA95}" dt="2020-07-21T09:15:43.792" v="94" actId="1036"/>
            <ac:spMkLst>
              <pc:docMk/>
              <pc:sldMasterMk cId="1623779151" sldId="2147483674"/>
              <pc:sldLayoutMk cId="4211279804" sldId="2147483677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311D575F-9BA9-42F9-9E45-F474C498DA95}" dt="2020-07-21T09:15:39.085" v="91" actId="13822"/>
            <ac:cxnSpMkLst>
              <pc:docMk/>
              <pc:sldMasterMk cId="1623779151" sldId="2147483674"/>
              <pc:sldLayoutMk cId="4211279804" sldId="2147483677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311D575F-9BA9-42F9-9E45-F474C498DA95}" dt="2020-07-21T09:15:39.085" v="91" actId="13822"/>
            <ac:cxnSpMkLst>
              <pc:docMk/>
              <pc:sldMasterMk cId="1623779151" sldId="2147483674"/>
              <pc:sldLayoutMk cId="4211279804" sldId="2147483677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311D575F-9BA9-42F9-9E45-F474C498DA95}" dt="2020-07-21T09:15:39.085" v="91" actId="13822"/>
            <ac:cxnSpMkLst>
              <pc:docMk/>
              <pc:sldMasterMk cId="1623779151" sldId="2147483674"/>
              <pc:sldLayoutMk cId="4211279804" sldId="2147483677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311D575F-9BA9-42F9-9E45-F474C498DA95}" dt="2020-07-21T09:15:39.085" v="91" actId="13822"/>
            <ac:cxnSpMkLst>
              <pc:docMk/>
              <pc:sldMasterMk cId="1623779151" sldId="2147483674"/>
              <pc:sldLayoutMk cId="4211279804" sldId="2147483677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311D575F-9BA9-42F9-9E45-F474C498DA95}" dt="2020-07-21T09:15:39.085" v="91" actId="13822"/>
            <ac:cxnSpMkLst>
              <pc:docMk/>
              <pc:sldMasterMk cId="1623779151" sldId="2147483674"/>
              <pc:sldLayoutMk cId="4211279804" sldId="2147483677"/>
              <ac:cxnSpMk id="7" creationId="{00000000-0000-0000-0000-000000000000}"/>
            </ac:cxnSpMkLst>
          </pc:cxnChg>
        </pc:sldLayoutChg>
      </pc:sldMasterChg>
      <pc:sldMasterChg chg="modSp modSldLayout">
        <pc:chgData name="Danielle" userId="e2554c37-e717-43a0-ba79-1183ca921ccd" providerId="ADAL" clId="{311D575F-9BA9-42F9-9E45-F474C498DA95}" dt="2020-07-21T12:51:16.900" v="1132" actId="1035"/>
        <pc:sldMasterMkLst>
          <pc:docMk/>
          <pc:sldMasterMk cId="3476662268" sldId="2147483681"/>
        </pc:sldMasterMkLst>
        <pc:spChg chg="mod">
          <ac:chgData name="Danielle" userId="e2554c37-e717-43a0-ba79-1183ca921ccd" providerId="ADAL" clId="{311D575F-9BA9-42F9-9E45-F474C498DA95}" dt="2020-07-21T09:15:14.521" v="89" actId="2711"/>
          <ac:spMkLst>
            <pc:docMk/>
            <pc:sldMasterMk cId="3476662268" sldId="2147483681"/>
            <ac:spMk id="9" creationId="{00000000-0000-0000-0000-000000000000}"/>
          </ac:spMkLst>
        </pc:spChg>
        <pc:spChg chg="mod">
          <ac:chgData name="Danielle" userId="e2554c37-e717-43a0-ba79-1183ca921ccd" providerId="ADAL" clId="{311D575F-9BA9-42F9-9E45-F474C498DA95}" dt="2020-07-21T09:15:14.521" v="89" actId="2711"/>
          <ac:spMkLst>
            <pc:docMk/>
            <pc:sldMasterMk cId="3476662268" sldId="2147483681"/>
            <ac:spMk id="18" creationId="{00000000-0000-0000-0000-000000000000}"/>
          </ac:spMkLst>
        </pc:spChg>
        <pc:picChg chg="mod">
          <ac:chgData name="Danielle" userId="e2554c37-e717-43a0-ba79-1183ca921ccd" providerId="ADAL" clId="{311D575F-9BA9-42F9-9E45-F474C498DA95}" dt="2020-07-21T09:15:14.521" v="89" actId="2711"/>
          <ac:picMkLst>
            <pc:docMk/>
            <pc:sldMasterMk cId="3476662268" sldId="2147483681"/>
            <ac:picMk id="14" creationId="{00000000-0000-0000-0000-000000000000}"/>
          </ac:picMkLst>
        </pc:picChg>
        <pc:picChg chg="mod">
          <ac:chgData name="Danielle" userId="e2554c37-e717-43a0-ba79-1183ca921ccd" providerId="ADAL" clId="{311D575F-9BA9-42F9-9E45-F474C498DA95}" dt="2020-07-21T09:15:14.521" v="89" actId="2711"/>
          <ac:picMkLst>
            <pc:docMk/>
            <pc:sldMasterMk cId="3476662268" sldId="2147483681"/>
            <ac:picMk id="15" creationId="{00000000-0000-0000-0000-000000000000}"/>
          </ac:picMkLst>
        </pc:picChg>
        <pc:picChg chg="mod">
          <ac:chgData name="Danielle" userId="e2554c37-e717-43a0-ba79-1183ca921ccd" providerId="ADAL" clId="{311D575F-9BA9-42F9-9E45-F474C498DA95}" dt="2020-07-21T09:15:14.521" v="89" actId="2711"/>
          <ac:picMkLst>
            <pc:docMk/>
            <pc:sldMasterMk cId="3476662268" sldId="2147483681"/>
            <ac:picMk id="16" creationId="{00000000-0000-0000-0000-000000000000}"/>
          </ac:picMkLst>
        </pc:picChg>
        <pc:picChg chg="mod">
          <ac:chgData name="Danielle" userId="e2554c37-e717-43a0-ba79-1183ca921ccd" providerId="ADAL" clId="{311D575F-9BA9-42F9-9E45-F474C498DA95}" dt="2020-07-21T09:15:14.521" v="89" actId="2711"/>
          <ac:picMkLst>
            <pc:docMk/>
            <pc:sldMasterMk cId="3476662268" sldId="2147483681"/>
            <ac:picMk id="17" creationId="{00000000-0000-0000-0000-000000000000}"/>
          </ac:picMkLst>
        </pc:picChg>
        <pc:picChg chg="mod">
          <ac:chgData name="Danielle" userId="e2554c37-e717-43a0-ba79-1183ca921ccd" providerId="ADAL" clId="{311D575F-9BA9-42F9-9E45-F474C498DA95}" dt="2020-07-21T09:15:14.521" v="89" actId="2711"/>
          <ac:picMkLst>
            <pc:docMk/>
            <pc:sldMasterMk cId="3476662268" sldId="2147483681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311D575F-9BA9-42F9-9E45-F474C498DA95}" dt="2020-07-21T12:51:16.900" v="1132" actId="1035"/>
          <pc:sldLayoutMkLst>
            <pc:docMk/>
            <pc:sldMasterMk cId="3476662268" sldId="2147483681"/>
            <pc:sldLayoutMk cId="2734308224" sldId="2147483683"/>
          </pc:sldLayoutMkLst>
          <pc:spChg chg="mod">
            <ac:chgData name="Danielle" userId="e2554c37-e717-43a0-ba79-1183ca921ccd" providerId="ADAL" clId="{311D575F-9BA9-42F9-9E45-F474C498DA95}" dt="2020-07-21T12:51:16.900" v="1132" actId="1035"/>
            <ac:spMkLst>
              <pc:docMk/>
              <pc:sldMasterMk cId="3476662268" sldId="2147483681"/>
              <pc:sldLayoutMk cId="2734308224" sldId="2147483683"/>
              <ac:spMk id="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63512-B96F-4560-B6D5-2AA2DAD5EE6C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84259-736A-45E6-9E9E-F449630F7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29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58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1186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127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18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203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46238"/>
            <a:ext cx="8077200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0323485-7052-4C04-8042-64EAB983E9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41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248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1916832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30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20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Graphical Proportion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70901" y="5949280"/>
            <a:ext cx="6898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Unitary, convert, ratio,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proportion, direct, inverse, constant, gradient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plot graphs showing proportionality.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interpret proportion graphs.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state the equation of a proportion graph.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77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20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Graphical Proportion</a:t>
            </a:r>
          </a:p>
        </p:txBody>
      </p:sp>
    </p:spTree>
    <p:extLst>
      <p:ext uri="{BB962C8B-B14F-4D97-AF65-F5344CB8AC3E}">
        <p14:creationId xmlns:p14="http://schemas.microsoft.com/office/powerpoint/2010/main" val="347666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0.png"/><Relationship Id="rId21" Type="http://schemas.openxmlformats.org/officeDocument/2006/relationships/image" Target="../media/image48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29.png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24" Type="http://schemas.openxmlformats.org/officeDocument/2006/relationships/image" Target="../media/image51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23" Type="http://schemas.openxmlformats.org/officeDocument/2006/relationships/image" Target="../media/image50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0E3E3C-709C-40E3-99B8-F9D59ADCDB55}"/>
              </a:ext>
            </a:extLst>
          </p:cNvPr>
          <p:cNvSpPr txBox="1"/>
          <p:nvPr/>
        </p:nvSpPr>
        <p:spPr>
          <a:xfrm>
            <a:off x="2123728" y="1124744"/>
            <a:ext cx="67687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 cakes cost £1.50. How much will 5 cakes cost?</a:t>
            </a:r>
          </a:p>
          <a:p>
            <a:pPr marL="342900" indent="-342900">
              <a:buAutoNum type="arabicParenR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 startAt="2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6-pack of pop costs £2.40. How much will a 10-pack cost?</a:t>
            </a:r>
          </a:p>
          <a:p>
            <a:pPr marL="342900" indent="-342900">
              <a:buAutoNum type="arabicParenR" startAt="2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 startAt="2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 startAt="3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plumber works for 8 hours for £120. How much will he earn in 5 hours?</a:t>
            </a:r>
          </a:p>
          <a:p>
            <a:pPr marL="342900" indent="-342900">
              <a:buAutoNum type="arabicParenR" startAt="3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 startAt="3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 startAt="4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builder can lay 200 bricks in 5 hours. How many can he lay in 7 hours?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1EC74-643B-4123-834F-E6B284002211}"/>
              </a:ext>
            </a:extLst>
          </p:cNvPr>
          <p:cNvSpPr txBox="1"/>
          <p:nvPr/>
        </p:nvSpPr>
        <p:spPr>
          <a:xfrm>
            <a:off x="2519772" y="1988840"/>
            <a:ext cx="4104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£2.50</a:t>
            </a:r>
          </a:p>
          <a:p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£4.00</a:t>
            </a:r>
          </a:p>
          <a:p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£75</a:t>
            </a:r>
          </a:p>
          <a:p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280 bricks</a:t>
            </a:r>
          </a:p>
        </p:txBody>
      </p:sp>
    </p:spTree>
    <p:extLst>
      <p:ext uri="{BB962C8B-B14F-4D97-AF65-F5344CB8AC3E}">
        <p14:creationId xmlns:p14="http://schemas.microsoft.com/office/powerpoint/2010/main" val="397484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DBE84A-F4B6-49C7-A754-7953C1B8D18D}"/>
              </a:ext>
            </a:extLst>
          </p:cNvPr>
          <p:cNvSpPr/>
          <p:nvPr/>
        </p:nvSpPr>
        <p:spPr>
          <a:xfrm>
            <a:off x="251520" y="1124744"/>
            <a:ext cx="43204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When two quantities are in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direct proportion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as one increases the other does too.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can display this relationship in a graph. Two quantities that are in direct proportion will always produce a straight-line graph that passes through the origin.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2EA8B9-8B98-4966-8217-EA36FF0CCAA4}"/>
              </a:ext>
            </a:extLst>
          </p:cNvPr>
          <p:cNvSpPr/>
          <p:nvPr/>
        </p:nvSpPr>
        <p:spPr>
          <a:xfrm>
            <a:off x="4572000" y="4797152"/>
            <a:ext cx="43204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When two quantities are in inverse proportion, as one increases the other decreases.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When we graph this relationship we get a curved graph.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F347304D-B720-448F-A618-85949CCA781C}"/>
              </a:ext>
            </a:extLst>
          </p:cNvPr>
          <p:cNvGrpSpPr/>
          <p:nvPr/>
        </p:nvGrpSpPr>
        <p:grpSpPr>
          <a:xfrm>
            <a:off x="4930001" y="1412776"/>
            <a:ext cx="3170391" cy="2988905"/>
            <a:chOff x="4930001" y="1412776"/>
            <a:chExt cx="3170391" cy="298890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718629-FCF0-4D36-B60E-C92EEA4CFD48}"/>
                </a:ext>
              </a:extLst>
            </p:cNvPr>
            <p:cNvSpPr/>
            <p:nvPr/>
          </p:nvSpPr>
          <p:spPr>
            <a:xfrm>
              <a:off x="5119145" y="3950025"/>
              <a:ext cx="410874" cy="4108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557AF38-6416-4260-BB1B-FEC5BCFF61BA}"/>
                </a:ext>
              </a:extLst>
            </p:cNvPr>
            <p:cNvSpPr/>
            <p:nvPr/>
          </p:nvSpPr>
          <p:spPr>
            <a:xfrm>
              <a:off x="5119145" y="1895658"/>
              <a:ext cx="410874" cy="4108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£1.50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94C04D6-5C6A-4E31-BCB9-5C49A956E8D0}"/>
                </a:ext>
              </a:extLst>
            </p:cNvPr>
            <p:cNvSpPr/>
            <p:nvPr/>
          </p:nvSpPr>
          <p:spPr>
            <a:xfrm>
              <a:off x="5119145" y="2306532"/>
              <a:ext cx="410874" cy="4108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£1.20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3EC4AE-E6E5-4A09-B97A-911BEF9EAC25}"/>
                </a:ext>
              </a:extLst>
            </p:cNvPr>
            <p:cNvSpPr/>
            <p:nvPr/>
          </p:nvSpPr>
          <p:spPr>
            <a:xfrm>
              <a:off x="5119145" y="2717405"/>
              <a:ext cx="410874" cy="4108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90p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94E17E0-C635-4724-B846-6F3A3BE23071}"/>
                </a:ext>
              </a:extLst>
            </p:cNvPr>
            <p:cNvSpPr/>
            <p:nvPr/>
          </p:nvSpPr>
          <p:spPr>
            <a:xfrm>
              <a:off x="5119145" y="3128279"/>
              <a:ext cx="410874" cy="4108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60p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D082020-DC41-490F-BD49-905E97D1C17D}"/>
                </a:ext>
              </a:extLst>
            </p:cNvPr>
            <p:cNvSpPr/>
            <p:nvPr/>
          </p:nvSpPr>
          <p:spPr>
            <a:xfrm>
              <a:off x="5119145" y="3539153"/>
              <a:ext cx="410874" cy="4108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30p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D68A574-EDFA-4610-AD32-ACAF1E9551AD}"/>
                </a:ext>
              </a:extLst>
            </p:cNvPr>
            <p:cNvSpPr/>
            <p:nvPr/>
          </p:nvSpPr>
          <p:spPr>
            <a:xfrm>
              <a:off x="7177717" y="3950025"/>
              <a:ext cx="410874" cy="4108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717A1BB-F4C4-4FA5-863A-C0F9D5D02EF5}"/>
                </a:ext>
              </a:extLst>
            </p:cNvPr>
            <p:cNvSpPr/>
            <p:nvPr/>
          </p:nvSpPr>
          <p:spPr>
            <a:xfrm>
              <a:off x="6355970" y="3950025"/>
              <a:ext cx="410874" cy="4108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1E1CADC-1DF4-4379-9E26-DA1306857B66}"/>
                </a:ext>
              </a:extLst>
            </p:cNvPr>
            <p:cNvSpPr/>
            <p:nvPr/>
          </p:nvSpPr>
          <p:spPr>
            <a:xfrm>
              <a:off x="6766844" y="3950025"/>
              <a:ext cx="410874" cy="4108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4FF11B4-50D3-43BB-9AB0-D2F940F1ED44}"/>
                </a:ext>
              </a:extLst>
            </p:cNvPr>
            <p:cNvSpPr/>
            <p:nvPr/>
          </p:nvSpPr>
          <p:spPr>
            <a:xfrm>
              <a:off x="5534222" y="3950025"/>
              <a:ext cx="410874" cy="4108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8A4E5CC-B1B5-41CD-ACB6-BED2DD57638B}"/>
                </a:ext>
              </a:extLst>
            </p:cNvPr>
            <p:cNvSpPr/>
            <p:nvPr/>
          </p:nvSpPr>
          <p:spPr>
            <a:xfrm>
              <a:off x="5945096" y="3950025"/>
              <a:ext cx="410874" cy="4108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82B5B1-3A1A-4ABC-810E-43B5028E0478}"/>
                </a:ext>
              </a:extLst>
            </p:cNvPr>
            <p:cNvSpPr/>
            <p:nvPr/>
          </p:nvSpPr>
          <p:spPr>
            <a:xfrm>
              <a:off x="7177717" y="1484784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A2F1898-D4DF-4497-B02E-CDB6E58EE1A7}"/>
                </a:ext>
              </a:extLst>
            </p:cNvPr>
            <p:cNvSpPr/>
            <p:nvPr/>
          </p:nvSpPr>
          <p:spPr>
            <a:xfrm>
              <a:off x="7588591" y="1484784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314F043-4DBB-4930-8117-B62E139238CE}"/>
                </a:ext>
              </a:extLst>
            </p:cNvPr>
            <p:cNvSpPr/>
            <p:nvPr/>
          </p:nvSpPr>
          <p:spPr>
            <a:xfrm>
              <a:off x="6355970" y="1484784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22CB693-51F0-4E80-9120-81F3F3C1DE82}"/>
                </a:ext>
              </a:extLst>
            </p:cNvPr>
            <p:cNvSpPr/>
            <p:nvPr/>
          </p:nvSpPr>
          <p:spPr>
            <a:xfrm>
              <a:off x="6766844" y="1484784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FC34702-6D55-4BFA-824B-7F55BC823D6F}"/>
                </a:ext>
              </a:extLst>
            </p:cNvPr>
            <p:cNvSpPr/>
            <p:nvPr/>
          </p:nvSpPr>
          <p:spPr>
            <a:xfrm>
              <a:off x="5534222" y="1484784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C537007-FA1E-459E-ABE5-143969131AA8}"/>
                </a:ext>
              </a:extLst>
            </p:cNvPr>
            <p:cNvSpPr/>
            <p:nvPr/>
          </p:nvSpPr>
          <p:spPr>
            <a:xfrm>
              <a:off x="5945096" y="1484784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E151E7B-0296-4114-8CE8-19BD91CFEE23}"/>
                </a:ext>
              </a:extLst>
            </p:cNvPr>
            <p:cNvSpPr/>
            <p:nvPr/>
          </p:nvSpPr>
          <p:spPr>
            <a:xfrm>
              <a:off x="7177717" y="1895658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2F695D3-5365-4939-ACD2-FB1C41B906DB}"/>
                </a:ext>
              </a:extLst>
            </p:cNvPr>
            <p:cNvSpPr/>
            <p:nvPr/>
          </p:nvSpPr>
          <p:spPr>
            <a:xfrm>
              <a:off x="7588591" y="1895658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7D288F5-B922-4695-9F55-0E1AB5B2B3CB}"/>
                </a:ext>
              </a:extLst>
            </p:cNvPr>
            <p:cNvSpPr/>
            <p:nvPr/>
          </p:nvSpPr>
          <p:spPr>
            <a:xfrm>
              <a:off x="6355970" y="1895658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F3F0962-01C8-4A8E-B875-1246DFDE2E39}"/>
                </a:ext>
              </a:extLst>
            </p:cNvPr>
            <p:cNvSpPr/>
            <p:nvPr/>
          </p:nvSpPr>
          <p:spPr>
            <a:xfrm>
              <a:off x="6766844" y="1895658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57430C5-0AEA-4939-BA6E-6D26160C733B}"/>
                </a:ext>
              </a:extLst>
            </p:cNvPr>
            <p:cNvSpPr/>
            <p:nvPr/>
          </p:nvSpPr>
          <p:spPr>
            <a:xfrm>
              <a:off x="5534222" y="1895658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9E3B367-59F2-4033-9710-FC3F12CB9E4A}"/>
                </a:ext>
              </a:extLst>
            </p:cNvPr>
            <p:cNvSpPr/>
            <p:nvPr/>
          </p:nvSpPr>
          <p:spPr>
            <a:xfrm>
              <a:off x="5945096" y="1895658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0024D86-CC3E-480C-BE74-1B224E6557E5}"/>
                </a:ext>
              </a:extLst>
            </p:cNvPr>
            <p:cNvSpPr/>
            <p:nvPr/>
          </p:nvSpPr>
          <p:spPr>
            <a:xfrm>
              <a:off x="7177717" y="2306532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497F528-224D-4805-8EA5-049D0D8D641E}"/>
                </a:ext>
              </a:extLst>
            </p:cNvPr>
            <p:cNvSpPr/>
            <p:nvPr/>
          </p:nvSpPr>
          <p:spPr>
            <a:xfrm>
              <a:off x="7588591" y="2306532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CD94E01-5091-4D59-98CB-258B87D67EE7}"/>
                </a:ext>
              </a:extLst>
            </p:cNvPr>
            <p:cNvSpPr/>
            <p:nvPr/>
          </p:nvSpPr>
          <p:spPr>
            <a:xfrm>
              <a:off x="6355970" y="2306532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A1966167-DA9E-44F4-940F-798BBAD02347}"/>
                </a:ext>
              </a:extLst>
            </p:cNvPr>
            <p:cNvSpPr/>
            <p:nvPr/>
          </p:nvSpPr>
          <p:spPr>
            <a:xfrm>
              <a:off x="6766844" y="2306532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C89C326-CC85-46F6-8CB6-20B313842898}"/>
                </a:ext>
              </a:extLst>
            </p:cNvPr>
            <p:cNvSpPr/>
            <p:nvPr/>
          </p:nvSpPr>
          <p:spPr>
            <a:xfrm>
              <a:off x="5534222" y="2306532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BDF66143-3C91-49E4-AECF-9B0CEEEA7F43}"/>
                </a:ext>
              </a:extLst>
            </p:cNvPr>
            <p:cNvSpPr/>
            <p:nvPr/>
          </p:nvSpPr>
          <p:spPr>
            <a:xfrm>
              <a:off x="5945096" y="2306532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2ADD1B3A-4F4E-49D0-8B63-80642CB09A55}"/>
                </a:ext>
              </a:extLst>
            </p:cNvPr>
            <p:cNvSpPr/>
            <p:nvPr/>
          </p:nvSpPr>
          <p:spPr>
            <a:xfrm>
              <a:off x="7177717" y="2717405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44C6C2CB-B897-4F0F-9680-4BFBD67B8EC8}"/>
                </a:ext>
              </a:extLst>
            </p:cNvPr>
            <p:cNvSpPr/>
            <p:nvPr/>
          </p:nvSpPr>
          <p:spPr>
            <a:xfrm>
              <a:off x="7588591" y="2717405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CFF9454-24DE-4296-B654-845977456B8A}"/>
                </a:ext>
              </a:extLst>
            </p:cNvPr>
            <p:cNvSpPr/>
            <p:nvPr/>
          </p:nvSpPr>
          <p:spPr>
            <a:xfrm>
              <a:off x="6355970" y="2717405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51BEC9D-0B69-4CA0-90CA-98C1FDC77E55}"/>
                </a:ext>
              </a:extLst>
            </p:cNvPr>
            <p:cNvSpPr/>
            <p:nvPr/>
          </p:nvSpPr>
          <p:spPr>
            <a:xfrm>
              <a:off x="6766844" y="2717405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61DD013-2DD0-4F2F-B8C0-A9F960FF57EB}"/>
                </a:ext>
              </a:extLst>
            </p:cNvPr>
            <p:cNvSpPr/>
            <p:nvPr/>
          </p:nvSpPr>
          <p:spPr>
            <a:xfrm>
              <a:off x="5534222" y="2717405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A9C65043-4D56-49D1-A70B-4A468B24D607}"/>
                </a:ext>
              </a:extLst>
            </p:cNvPr>
            <p:cNvSpPr/>
            <p:nvPr/>
          </p:nvSpPr>
          <p:spPr>
            <a:xfrm>
              <a:off x="5945096" y="2717405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E162835-76F5-4370-BAE6-A9BC465C1CEE}"/>
                </a:ext>
              </a:extLst>
            </p:cNvPr>
            <p:cNvSpPr/>
            <p:nvPr/>
          </p:nvSpPr>
          <p:spPr>
            <a:xfrm>
              <a:off x="7177717" y="3128279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4FDA196-1E79-47DD-BD48-C7D3F2360D0F}"/>
                </a:ext>
              </a:extLst>
            </p:cNvPr>
            <p:cNvSpPr/>
            <p:nvPr/>
          </p:nvSpPr>
          <p:spPr>
            <a:xfrm>
              <a:off x="7588591" y="3128279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8EB05FC2-4A93-4ABC-8992-EB6972E5BA99}"/>
                </a:ext>
              </a:extLst>
            </p:cNvPr>
            <p:cNvSpPr/>
            <p:nvPr/>
          </p:nvSpPr>
          <p:spPr>
            <a:xfrm>
              <a:off x="6355970" y="3128279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87780FC-0DA9-4329-AA59-B6E1CD8F5527}"/>
                </a:ext>
              </a:extLst>
            </p:cNvPr>
            <p:cNvSpPr/>
            <p:nvPr/>
          </p:nvSpPr>
          <p:spPr>
            <a:xfrm>
              <a:off x="6766844" y="3128279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714A1341-13CE-44A6-B609-86BB56EC1B5B}"/>
                </a:ext>
              </a:extLst>
            </p:cNvPr>
            <p:cNvSpPr/>
            <p:nvPr/>
          </p:nvSpPr>
          <p:spPr>
            <a:xfrm>
              <a:off x="5534222" y="3128279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EE8CBFD7-8884-4C6F-A472-AFD5FF438438}"/>
                </a:ext>
              </a:extLst>
            </p:cNvPr>
            <p:cNvSpPr/>
            <p:nvPr/>
          </p:nvSpPr>
          <p:spPr>
            <a:xfrm>
              <a:off x="5945096" y="3128279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5558A676-5E8A-4313-A5FD-BC44C1FBBEC2}"/>
                </a:ext>
              </a:extLst>
            </p:cNvPr>
            <p:cNvSpPr/>
            <p:nvPr/>
          </p:nvSpPr>
          <p:spPr>
            <a:xfrm>
              <a:off x="7177717" y="3539153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5BF15044-F5DB-4912-9561-BC375B21CC38}"/>
                </a:ext>
              </a:extLst>
            </p:cNvPr>
            <p:cNvSpPr/>
            <p:nvPr/>
          </p:nvSpPr>
          <p:spPr>
            <a:xfrm>
              <a:off x="7588591" y="3539153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A60CC303-DAE1-4AA3-B68E-2344EBF9BD41}"/>
                </a:ext>
              </a:extLst>
            </p:cNvPr>
            <p:cNvSpPr/>
            <p:nvPr/>
          </p:nvSpPr>
          <p:spPr>
            <a:xfrm>
              <a:off x="6355970" y="3539153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A6398F0F-6494-44D4-841E-AB24B359C13D}"/>
                </a:ext>
              </a:extLst>
            </p:cNvPr>
            <p:cNvSpPr/>
            <p:nvPr/>
          </p:nvSpPr>
          <p:spPr>
            <a:xfrm>
              <a:off x="6766844" y="3539153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5E1A9EC7-D31E-4F87-88F9-AC5EE50D6C22}"/>
                </a:ext>
              </a:extLst>
            </p:cNvPr>
            <p:cNvSpPr/>
            <p:nvPr/>
          </p:nvSpPr>
          <p:spPr>
            <a:xfrm>
              <a:off x="5534222" y="3539153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70563699-00FB-4E17-8A2B-8CD123BF5111}"/>
                </a:ext>
              </a:extLst>
            </p:cNvPr>
            <p:cNvSpPr/>
            <p:nvPr/>
          </p:nvSpPr>
          <p:spPr>
            <a:xfrm>
              <a:off x="5945096" y="3539153"/>
              <a:ext cx="410874" cy="41087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DA2879A9-1898-4F49-9907-0F2328A8723F}"/>
                </a:ext>
              </a:extLst>
            </p:cNvPr>
            <p:cNvSpPr/>
            <p:nvPr/>
          </p:nvSpPr>
          <p:spPr>
            <a:xfrm>
              <a:off x="5119145" y="3950023"/>
              <a:ext cx="410874" cy="4108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43C8081-19F4-4342-A93E-873056357C06}"/>
                </a:ext>
              </a:extLst>
            </p:cNvPr>
            <p:cNvSpPr txBox="1"/>
            <p:nvPr/>
          </p:nvSpPr>
          <p:spPr>
            <a:xfrm>
              <a:off x="5723484" y="4155460"/>
              <a:ext cx="20882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Number of packets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14D0D230-1F56-430F-B88E-245C19780F73}"/>
                </a:ext>
              </a:extLst>
            </p:cNvPr>
            <p:cNvSpPr txBox="1"/>
            <p:nvPr/>
          </p:nvSpPr>
          <p:spPr>
            <a:xfrm rot="16200000">
              <a:off x="4008996" y="2662060"/>
              <a:ext cx="20882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Cost 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9F987533-7418-49E3-81FC-27940F8DB010}"/>
                </a:ext>
              </a:extLst>
            </p:cNvPr>
            <p:cNvCxnSpPr/>
            <p:nvPr/>
          </p:nvCxnSpPr>
          <p:spPr>
            <a:xfrm flipV="1">
              <a:off x="5530019" y="1484784"/>
              <a:ext cx="2469446" cy="2465239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3B13EB75-D0DB-4B8C-B404-79794A3B9924}"/>
                </a:ext>
              </a:extLst>
            </p:cNvPr>
            <p:cNvCxnSpPr/>
            <p:nvPr/>
          </p:nvCxnSpPr>
          <p:spPr>
            <a:xfrm flipV="1">
              <a:off x="5530019" y="1412776"/>
              <a:ext cx="0" cy="2537247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619B72CA-FBC0-484E-B597-D90F9A42EFE8}"/>
                </a:ext>
              </a:extLst>
            </p:cNvPr>
            <p:cNvCxnSpPr>
              <a:cxnSpLocks/>
            </p:cNvCxnSpPr>
            <p:nvPr/>
          </p:nvCxnSpPr>
          <p:spPr>
            <a:xfrm>
              <a:off x="5530019" y="3950023"/>
              <a:ext cx="2570373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0A6A94DF-5DD5-465B-8917-945E8CD4E414}"/>
              </a:ext>
            </a:extLst>
          </p:cNvPr>
          <p:cNvGrpSpPr/>
          <p:nvPr/>
        </p:nvGrpSpPr>
        <p:grpSpPr>
          <a:xfrm>
            <a:off x="295295" y="3927505"/>
            <a:ext cx="3770914" cy="2384222"/>
            <a:chOff x="295295" y="3927505"/>
            <a:chExt cx="3770914" cy="2384222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1836A82A-6E3D-40E9-9379-427A2346176A}"/>
                </a:ext>
              </a:extLst>
            </p:cNvPr>
            <p:cNvSpPr/>
            <p:nvPr/>
          </p:nvSpPr>
          <p:spPr>
            <a:xfrm>
              <a:off x="311286" y="6032763"/>
              <a:ext cx="278965" cy="278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A0CC8F0-4276-43D3-912E-7A5BC6932EA7}"/>
                </a:ext>
              </a:extLst>
            </p:cNvPr>
            <p:cNvSpPr/>
            <p:nvPr/>
          </p:nvSpPr>
          <p:spPr>
            <a:xfrm>
              <a:off x="311286" y="4358977"/>
              <a:ext cx="278965" cy="278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349821C4-3486-4BC1-B37F-96F4630029FB}"/>
                </a:ext>
              </a:extLst>
            </p:cNvPr>
            <p:cNvSpPr/>
            <p:nvPr/>
          </p:nvSpPr>
          <p:spPr>
            <a:xfrm>
              <a:off x="311286" y="4637941"/>
              <a:ext cx="278965" cy="278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1.0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A0108832-2D9E-4539-B130-1791F0DAC542}"/>
                </a:ext>
              </a:extLst>
            </p:cNvPr>
            <p:cNvSpPr/>
            <p:nvPr/>
          </p:nvSpPr>
          <p:spPr>
            <a:xfrm>
              <a:off x="311286" y="4916906"/>
              <a:ext cx="278965" cy="278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0.8</a:t>
              </a: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F643F028-894C-4E86-9BCF-61531BCA5C3F}"/>
                </a:ext>
              </a:extLst>
            </p:cNvPr>
            <p:cNvSpPr/>
            <p:nvPr/>
          </p:nvSpPr>
          <p:spPr>
            <a:xfrm>
              <a:off x="311286" y="5195870"/>
              <a:ext cx="278965" cy="278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0.6</a:t>
              </a: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5310A8E8-5ECA-4DB1-8ECD-7CEA66FA0787}"/>
                </a:ext>
              </a:extLst>
            </p:cNvPr>
            <p:cNvSpPr/>
            <p:nvPr/>
          </p:nvSpPr>
          <p:spPr>
            <a:xfrm>
              <a:off x="311286" y="5474835"/>
              <a:ext cx="278965" cy="278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0.4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6581B711-3E6B-42AC-8B67-17B05817DC73}"/>
                </a:ext>
              </a:extLst>
            </p:cNvPr>
            <p:cNvSpPr/>
            <p:nvPr/>
          </p:nvSpPr>
          <p:spPr>
            <a:xfrm>
              <a:off x="311286" y="5753799"/>
              <a:ext cx="278965" cy="278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0.2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73B7155D-F840-4ED7-A215-7F5A29D181A5}"/>
                </a:ext>
              </a:extLst>
            </p:cNvPr>
            <p:cNvSpPr/>
            <p:nvPr/>
          </p:nvSpPr>
          <p:spPr>
            <a:xfrm>
              <a:off x="1708962" y="6032763"/>
              <a:ext cx="278965" cy="278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8DDD42A4-2588-491B-AB75-AA6488AA20F2}"/>
                </a:ext>
              </a:extLst>
            </p:cNvPr>
            <p:cNvSpPr/>
            <p:nvPr/>
          </p:nvSpPr>
          <p:spPr>
            <a:xfrm>
              <a:off x="1987927" y="6032763"/>
              <a:ext cx="278965" cy="278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70AC3FF7-1197-43FF-8002-69497CF03235}"/>
                </a:ext>
              </a:extLst>
            </p:cNvPr>
            <p:cNvSpPr/>
            <p:nvPr/>
          </p:nvSpPr>
          <p:spPr>
            <a:xfrm>
              <a:off x="1151033" y="6032763"/>
              <a:ext cx="278965" cy="278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54DA898F-E572-431A-B566-1A7D2E2F8CD3}"/>
                </a:ext>
              </a:extLst>
            </p:cNvPr>
            <p:cNvSpPr/>
            <p:nvPr/>
          </p:nvSpPr>
          <p:spPr>
            <a:xfrm>
              <a:off x="1429998" y="6032763"/>
              <a:ext cx="278965" cy="278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FCE4692F-553F-47AD-BB07-5D9EA9E067F2}"/>
                </a:ext>
              </a:extLst>
            </p:cNvPr>
            <p:cNvSpPr/>
            <p:nvPr/>
          </p:nvSpPr>
          <p:spPr>
            <a:xfrm>
              <a:off x="593104" y="6032763"/>
              <a:ext cx="278965" cy="278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2CB6A967-BEBC-4268-9832-55DCF2FF36BA}"/>
                </a:ext>
              </a:extLst>
            </p:cNvPr>
            <p:cNvSpPr/>
            <p:nvPr/>
          </p:nvSpPr>
          <p:spPr>
            <a:xfrm>
              <a:off x="872069" y="6032763"/>
              <a:ext cx="278965" cy="278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890E7F60-6E47-489F-B954-7F361B3C7093}"/>
                </a:ext>
              </a:extLst>
            </p:cNvPr>
            <p:cNvSpPr/>
            <p:nvPr/>
          </p:nvSpPr>
          <p:spPr>
            <a:xfrm>
              <a:off x="2824820" y="6032763"/>
              <a:ext cx="278965" cy="278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06A2FD9E-0B1D-4AA9-9507-BBE7A7D2134C}"/>
                </a:ext>
              </a:extLst>
            </p:cNvPr>
            <p:cNvSpPr/>
            <p:nvPr/>
          </p:nvSpPr>
          <p:spPr>
            <a:xfrm>
              <a:off x="3103785" y="6032763"/>
              <a:ext cx="278965" cy="278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8603909D-D1F5-4DCA-B154-D1471C6D43AE}"/>
                </a:ext>
              </a:extLst>
            </p:cNvPr>
            <p:cNvSpPr/>
            <p:nvPr/>
          </p:nvSpPr>
          <p:spPr>
            <a:xfrm>
              <a:off x="2266891" y="6032763"/>
              <a:ext cx="278965" cy="278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8E34F8CC-7483-4985-A299-AF1B94BD0257}"/>
                </a:ext>
              </a:extLst>
            </p:cNvPr>
            <p:cNvSpPr/>
            <p:nvPr/>
          </p:nvSpPr>
          <p:spPr>
            <a:xfrm>
              <a:off x="2545856" y="6032763"/>
              <a:ext cx="278965" cy="278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B6277200-2EE4-431C-A0BC-2A8B3A3172CC}"/>
                </a:ext>
              </a:extLst>
            </p:cNvPr>
            <p:cNvSpPr/>
            <p:nvPr/>
          </p:nvSpPr>
          <p:spPr>
            <a:xfrm>
              <a:off x="1708962" y="4358977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DB641191-D0F0-4716-AB5C-846B9275490D}"/>
                </a:ext>
              </a:extLst>
            </p:cNvPr>
            <p:cNvSpPr/>
            <p:nvPr/>
          </p:nvSpPr>
          <p:spPr>
            <a:xfrm>
              <a:off x="1987927" y="4358977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33E7D39A-0378-46F3-9AA0-D7547DE358EF}"/>
                </a:ext>
              </a:extLst>
            </p:cNvPr>
            <p:cNvSpPr/>
            <p:nvPr/>
          </p:nvSpPr>
          <p:spPr>
            <a:xfrm>
              <a:off x="1151033" y="4358977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C9CE400F-024D-47E5-9D5C-F2A466B19A65}"/>
                </a:ext>
              </a:extLst>
            </p:cNvPr>
            <p:cNvSpPr/>
            <p:nvPr/>
          </p:nvSpPr>
          <p:spPr>
            <a:xfrm>
              <a:off x="1429998" y="4358977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51F6D938-510E-48D4-8C3E-4C51071AC304}"/>
                </a:ext>
              </a:extLst>
            </p:cNvPr>
            <p:cNvSpPr/>
            <p:nvPr/>
          </p:nvSpPr>
          <p:spPr>
            <a:xfrm>
              <a:off x="593104" y="4358977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DA9D5CCC-FF0A-4E78-9E61-E488FB6669C5}"/>
                </a:ext>
              </a:extLst>
            </p:cNvPr>
            <p:cNvSpPr/>
            <p:nvPr/>
          </p:nvSpPr>
          <p:spPr>
            <a:xfrm>
              <a:off x="872069" y="4358977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C87CD508-60C9-49C0-8C29-AE3CFA0CCAAF}"/>
                </a:ext>
              </a:extLst>
            </p:cNvPr>
            <p:cNvSpPr/>
            <p:nvPr/>
          </p:nvSpPr>
          <p:spPr>
            <a:xfrm>
              <a:off x="2824820" y="4358977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B46932E0-01C8-467A-A819-58C7C3A2BA7B}"/>
                </a:ext>
              </a:extLst>
            </p:cNvPr>
            <p:cNvSpPr/>
            <p:nvPr/>
          </p:nvSpPr>
          <p:spPr>
            <a:xfrm>
              <a:off x="2266891" y="4358977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F85E1919-0C0B-4E83-9CD9-9615D6A42583}"/>
                </a:ext>
              </a:extLst>
            </p:cNvPr>
            <p:cNvSpPr/>
            <p:nvPr/>
          </p:nvSpPr>
          <p:spPr>
            <a:xfrm>
              <a:off x="2545856" y="4358977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BA5CA9ED-C8DA-436A-95B9-A88B6B850005}"/>
                </a:ext>
              </a:extLst>
            </p:cNvPr>
            <p:cNvSpPr/>
            <p:nvPr/>
          </p:nvSpPr>
          <p:spPr>
            <a:xfrm>
              <a:off x="3382749" y="4358977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77A1965C-857B-42A4-91E7-D11918121263}"/>
                </a:ext>
              </a:extLst>
            </p:cNvPr>
            <p:cNvSpPr/>
            <p:nvPr/>
          </p:nvSpPr>
          <p:spPr>
            <a:xfrm>
              <a:off x="1708962" y="4637941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52F8B50A-CD6A-4A22-BF96-FF53CE3D2E55}"/>
                </a:ext>
              </a:extLst>
            </p:cNvPr>
            <p:cNvSpPr/>
            <p:nvPr/>
          </p:nvSpPr>
          <p:spPr>
            <a:xfrm>
              <a:off x="1987927" y="4637941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1EE30057-5C09-4DA4-95F9-7ACFD4BF95EA}"/>
                </a:ext>
              </a:extLst>
            </p:cNvPr>
            <p:cNvSpPr/>
            <p:nvPr/>
          </p:nvSpPr>
          <p:spPr>
            <a:xfrm>
              <a:off x="1151033" y="4637941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1E8162FB-43DE-49BC-8511-35788CE9C96B}"/>
                </a:ext>
              </a:extLst>
            </p:cNvPr>
            <p:cNvSpPr/>
            <p:nvPr/>
          </p:nvSpPr>
          <p:spPr>
            <a:xfrm>
              <a:off x="1429998" y="4637941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7AC748A0-D275-44E7-B9D2-A4B0A6D70114}"/>
                </a:ext>
              </a:extLst>
            </p:cNvPr>
            <p:cNvSpPr/>
            <p:nvPr/>
          </p:nvSpPr>
          <p:spPr>
            <a:xfrm>
              <a:off x="593104" y="4637941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CB8540B8-DFE8-40D7-82D6-BD0A70C8303B}"/>
                </a:ext>
              </a:extLst>
            </p:cNvPr>
            <p:cNvSpPr/>
            <p:nvPr/>
          </p:nvSpPr>
          <p:spPr>
            <a:xfrm>
              <a:off x="872069" y="4637941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373637EE-FFDD-4E0D-B03C-FAF5A4470D95}"/>
                </a:ext>
              </a:extLst>
            </p:cNvPr>
            <p:cNvSpPr/>
            <p:nvPr/>
          </p:nvSpPr>
          <p:spPr>
            <a:xfrm>
              <a:off x="2824820" y="4637941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0D3DC98C-0972-4AB0-AD74-693ABDF3C36E}"/>
                </a:ext>
              </a:extLst>
            </p:cNvPr>
            <p:cNvSpPr/>
            <p:nvPr/>
          </p:nvSpPr>
          <p:spPr>
            <a:xfrm>
              <a:off x="2266891" y="4637941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E372344C-F98A-4711-BB4C-72001C2A7232}"/>
                </a:ext>
              </a:extLst>
            </p:cNvPr>
            <p:cNvSpPr/>
            <p:nvPr/>
          </p:nvSpPr>
          <p:spPr>
            <a:xfrm>
              <a:off x="2545856" y="4637941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512B3EA4-65BE-4CF6-9DD5-4B7C57A31A24}"/>
                </a:ext>
              </a:extLst>
            </p:cNvPr>
            <p:cNvSpPr/>
            <p:nvPr/>
          </p:nvSpPr>
          <p:spPr>
            <a:xfrm>
              <a:off x="3382749" y="4637941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80FCF161-E06D-4806-AD7C-63CB3B403D5B}"/>
                </a:ext>
              </a:extLst>
            </p:cNvPr>
            <p:cNvSpPr/>
            <p:nvPr/>
          </p:nvSpPr>
          <p:spPr>
            <a:xfrm>
              <a:off x="1708962" y="4916906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92E90283-8B14-4200-A3AA-00CF91D7C432}"/>
                </a:ext>
              </a:extLst>
            </p:cNvPr>
            <p:cNvSpPr/>
            <p:nvPr/>
          </p:nvSpPr>
          <p:spPr>
            <a:xfrm>
              <a:off x="1987927" y="4916906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574703B7-038A-408B-9838-9AE29527F62C}"/>
                </a:ext>
              </a:extLst>
            </p:cNvPr>
            <p:cNvSpPr/>
            <p:nvPr/>
          </p:nvSpPr>
          <p:spPr>
            <a:xfrm>
              <a:off x="1151033" y="4916906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66B2C714-C260-4632-82D0-94A1D561AE7C}"/>
                </a:ext>
              </a:extLst>
            </p:cNvPr>
            <p:cNvSpPr/>
            <p:nvPr/>
          </p:nvSpPr>
          <p:spPr>
            <a:xfrm>
              <a:off x="1429998" y="4916906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AF56AD27-5B36-4A09-8374-7F03A934F1C2}"/>
                </a:ext>
              </a:extLst>
            </p:cNvPr>
            <p:cNvSpPr/>
            <p:nvPr/>
          </p:nvSpPr>
          <p:spPr>
            <a:xfrm>
              <a:off x="593104" y="4916906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7EA29369-36C4-4493-B567-6048E9A15C51}"/>
                </a:ext>
              </a:extLst>
            </p:cNvPr>
            <p:cNvSpPr/>
            <p:nvPr/>
          </p:nvSpPr>
          <p:spPr>
            <a:xfrm>
              <a:off x="872069" y="4916906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BB2BB876-2768-4778-9E0A-7C314601CA09}"/>
                </a:ext>
              </a:extLst>
            </p:cNvPr>
            <p:cNvSpPr/>
            <p:nvPr/>
          </p:nvSpPr>
          <p:spPr>
            <a:xfrm>
              <a:off x="2824820" y="4916906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D813A6F5-A62C-4733-8E73-BF2B70F2465D}"/>
                </a:ext>
              </a:extLst>
            </p:cNvPr>
            <p:cNvSpPr/>
            <p:nvPr/>
          </p:nvSpPr>
          <p:spPr>
            <a:xfrm>
              <a:off x="2266891" y="4916906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91B58897-3043-4674-B8ED-09C0CE8FC451}"/>
                </a:ext>
              </a:extLst>
            </p:cNvPr>
            <p:cNvSpPr/>
            <p:nvPr/>
          </p:nvSpPr>
          <p:spPr>
            <a:xfrm>
              <a:off x="2545856" y="4916906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F6C7A223-91CD-48F5-9D0E-20BB7568E9EF}"/>
                </a:ext>
              </a:extLst>
            </p:cNvPr>
            <p:cNvSpPr/>
            <p:nvPr/>
          </p:nvSpPr>
          <p:spPr>
            <a:xfrm>
              <a:off x="3382749" y="4916906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3E2B290E-A386-421B-9A8F-E2F328D72BBE}"/>
                </a:ext>
              </a:extLst>
            </p:cNvPr>
            <p:cNvSpPr/>
            <p:nvPr/>
          </p:nvSpPr>
          <p:spPr>
            <a:xfrm>
              <a:off x="1708962" y="5195870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E5975939-31E5-4427-A201-B436177CFDC3}"/>
                </a:ext>
              </a:extLst>
            </p:cNvPr>
            <p:cNvSpPr/>
            <p:nvPr/>
          </p:nvSpPr>
          <p:spPr>
            <a:xfrm>
              <a:off x="1987927" y="5195870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27CDE396-BFD0-448C-82AD-8558083CA15D}"/>
                </a:ext>
              </a:extLst>
            </p:cNvPr>
            <p:cNvSpPr/>
            <p:nvPr/>
          </p:nvSpPr>
          <p:spPr>
            <a:xfrm>
              <a:off x="1151033" y="5195870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6AA555F4-1F74-4CC8-A712-03A45F225CB3}"/>
                </a:ext>
              </a:extLst>
            </p:cNvPr>
            <p:cNvSpPr/>
            <p:nvPr/>
          </p:nvSpPr>
          <p:spPr>
            <a:xfrm>
              <a:off x="1429998" y="5195870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C62C812D-7133-45FD-B129-E544FBADE728}"/>
                </a:ext>
              </a:extLst>
            </p:cNvPr>
            <p:cNvSpPr/>
            <p:nvPr/>
          </p:nvSpPr>
          <p:spPr>
            <a:xfrm>
              <a:off x="593104" y="5195870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67446578-2863-4FFD-B011-984702C39ED9}"/>
                </a:ext>
              </a:extLst>
            </p:cNvPr>
            <p:cNvSpPr/>
            <p:nvPr/>
          </p:nvSpPr>
          <p:spPr>
            <a:xfrm>
              <a:off x="872069" y="5195870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79DCEA01-AA94-4893-B11A-4A358B3D60A0}"/>
                </a:ext>
              </a:extLst>
            </p:cNvPr>
            <p:cNvSpPr/>
            <p:nvPr/>
          </p:nvSpPr>
          <p:spPr>
            <a:xfrm>
              <a:off x="2824820" y="5195870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C0487636-3E77-47FB-BF6D-A145716DBA1E}"/>
                </a:ext>
              </a:extLst>
            </p:cNvPr>
            <p:cNvSpPr/>
            <p:nvPr/>
          </p:nvSpPr>
          <p:spPr>
            <a:xfrm>
              <a:off x="2266891" y="5195870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A1620810-179A-401B-B6C6-72BBEEA1F1E5}"/>
                </a:ext>
              </a:extLst>
            </p:cNvPr>
            <p:cNvSpPr/>
            <p:nvPr/>
          </p:nvSpPr>
          <p:spPr>
            <a:xfrm>
              <a:off x="2545856" y="5195870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92A7BB51-ADBE-4533-ABC1-AFDB940E1F7B}"/>
                </a:ext>
              </a:extLst>
            </p:cNvPr>
            <p:cNvSpPr/>
            <p:nvPr/>
          </p:nvSpPr>
          <p:spPr>
            <a:xfrm>
              <a:off x="3382749" y="5195870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4E752F47-61F6-45F2-AD26-EF8CC79C2153}"/>
                </a:ext>
              </a:extLst>
            </p:cNvPr>
            <p:cNvSpPr/>
            <p:nvPr/>
          </p:nvSpPr>
          <p:spPr>
            <a:xfrm>
              <a:off x="1708962" y="5474835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9DB940D5-AFDF-49A8-A6F5-8296BDDA28EC}"/>
                </a:ext>
              </a:extLst>
            </p:cNvPr>
            <p:cNvSpPr/>
            <p:nvPr/>
          </p:nvSpPr>
          <p:spPr>
            <a:xfrm>
              <a:off x="1987927" y="5474835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149A1154-DD82-4675-96C1-5F8EC071D9DF}"/>
                </a:ext>
              </a:extLst>
            </p:cNvPr>
            <p:cNvSpPr/>
            <p:nvPr/>
          </p:nvSpPr>
          <p:spPr>
            <a:xfrm>
              <a:off x="1151033" y="5474835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36BCFD5A-C734-44BF-9155-B6447EAE55D9}"/>
                </a:ext>
              </a:extLst>
            </p:cNvPr>
            <p:cNvSpPr/>
            <p:nvPr/>
          </p:nvSpPr>
          <p:spPr>
            <a:xfrm>
              <a:off x="1429998" y="5474835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A0C0A35A-2574-429A-93CA-AF58564EF7C2}"/>
                </a:ext>
              </a:extLst>
            </p:cNvPr>
            <p:cNvSpPr/>
            <p:nvPr/>
          </p:nvSpPr>
          <p:spPr>
            <a:xfrm>
              <a:off x="593104" y="5474835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E66E2649-5ADC-4C1A-83AF-42D284A63197}"/>
                </a:ext>
              </a:extLst>
            </p:cNvPr>
            <p:cNvSpPr/>
            <p:nvPr/>
          </p:nvSpPr>
          <p:spPr>
            <a:xfrm>
              <a:off x="872069" y="5474835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206CE8B7-5E1B-4F1C-B7F2-C873198B3B15}"/>
                </a:ext>
              </a:extLst>
            </p:cNvPr>
            <p:cNvSpPr/>
            <p:nvPr/>
          </p:nvSpPr>
          <p:spPr>
            <a:xfrm>
              <a:off x="2824820" y="5474835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266A6B51-F903-4391-ADFE-DC302C8AB928}"/>
                </a:ext>
              </a:extLst>
            </p:cNvPr>
            <p:cNvSpPr/>
            <p:nvPr/>
          </p:nvSpPr>
          <p:spPr>
            <a:xfrm>
              <a:off x="2266891" y="5474835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8FD500BF-3292-4720-B430-B92816FFFA70}"/>
                </a:ext>
              </a:extLst>
            </p:cNvPr>
            <p:cNvSpPr/>
            <p:nvPr/>
          </p:nvSpPr>
          <p:spPr>
            <a:xfrm>
              <a:off x="2545856" y="5474835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3C484199-98F7-49CC-B7D2-59FB3E1B7B1F}"/>
                </a:ext>
              </a:extLst>
            </p:cNvPr>
            <p:cNvSpPr/>
            <p:nvPr/>
          </p:nvSpPr>
          <p:spPr>
            <a:xfrm>
              <a:off x="3382749" y="5474835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6A5DFDFC-B891-41EB-81BA-49EA344F3C0A}"/>
                </a:ext>
              </a:extLst>
            </p:cNvPr>
            <p:cNvSpPr/>
            <p:nvPr/>
          </p:nvSpPr>
          <p:spPr>
            <a:xfrm>
              <a:off x="1708962" y="5753799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199B3745-D343-4387-91F5-0C1DDD43573E}"/>
                </a:ext>
              </a:extLst>
            </p:cNvPr>
            <p:cNvSpPr/>
            <p:nvPr/>
          </p:nvSpPr>
          <p:spPr>
            <a:xfrm>
              <a:off x="1987927" y="5753799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2" name="Rectangle 281">
              <a:extLst>
                <a:ext uri="{FF2B5EF4-FFF2-40B4-BE49-F238E27FC236}">
                  <a16:creationId xmlns:a16="http://schemas.microsoft.com/office/drawing/2014/main" id="{A4757470-3851-4E19-B4E9-96B583D74B9A}"/>
                </a:ext>
              </a:extLst>
            </p:cNvPr>
            <p:cNvSpPr/>
            <p:nvPr/>
          </p:nvSpPr>
          <p:spPr>
            <a:xfrm>
              <a:off x="1151033" y="5753799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E62F7948-B80E-4518-B05D-BB5492465966}"/>
                </a:ext>
              </a:extLst>
            </p:cNvPr>
            <p:cNvSpPr/>
            <p:nvPr/>
          </p:nvSpPr>
          <p:spPr>
            <a:xfrm>
              <a:off x="1429998" y="5753799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A0769A81-A765-4B4C-8344-E646BFFA8CE3}"/>
                </a:ext>
              </a:extLst>
            </p:cNvPr>
            <p:cNvSpPr/>
            <p:nvPr/>
          </p:nvSpPr>
          <p:spPr>
            <a:xfrm>
              <a:off x="593104" y="5753799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75B3EB34-5AED-46D2-81CE-AE17AD11457F}"/>
                </a:ext>
              </a:extLst>
            </p:cNvPr>
            <p:cNvSpPr/>
            <p:nvPr/>
          </p:nvSpPr>
          <p:spPr>
            <a:xfrm>
              <a:off x="872069" y="5753799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FBA2EFCB-D104-47DE-9C65-5AED72FA3CA6}"/>
                </a:ext>
              </a:extLst>
            </p:cNvPr>
            <p:cNvSpPr/>
            <p:nvPr/>
          </p:nvSpPr>
          <p:spPr>
            <a:xfrm>
              <a:off x="2824820" y="5753799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F499B2CA-CB26-4979-AF89-75DEC4E29D0A}"/>
                </a:ext>
              </a:extLst>
            </p:cNvPr>
            <p:cNvSpPr/>
            <p:nvPr/>
          </p:nvSpPr>
          <p:spPr>
            <a:xfrm>
              <a:off x="2266891" y="5753799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62FF1596-177F-41C1-B1EE-CDD309D689B2}"/>
                </a:ext>
              </a:extLst>
            </p:cNvPr>
            <p:cNvSpPr/>
            <p:nvPr/>
          </p:nvSpPr>
          <p:spPr>
            <a:xfrm>
              <a:off x="2545856" y="5753799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8AE22DCE-7A2A-43ED-9AEC-C3AA61B3D907}"/>
                </a:ext>
              </a:extLst>
            </p:cNvPr>
            <p:cNvSpPr/>
            <p:nvPr/>
          </p:nvSpPr>
          <p:spPr>
            <a:xfrm>
              <a:off x="3382749" y="5753799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E93A6766-BD80-4F4F-8F7A-D8FB1C58CE29}"/>
                </a:ext>
              </a:extLst>
            </p:cNvPr>
            <p:cNvSpPr/>
            <p:nvPr/>
          </p:nvSpPr>
          <p:spPr>
            <a:xfrm>
              <a:off x="3103785" y="4358977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0950540A-ACA4-4585-A266-89667D896059}"/>
                </a:ext>
              </a:extLst>
            </p:cNvPr>
            <p:cNvSpPr/>
            <p:nvPr/>
          </p:nvSpPr>
          <p:spPr>
            <a:xfrm>
              <a:off x="3103785" y="4637941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4E2569B7-F8A8-4A20-B451-1D1D6611D55E}"/>
                </a:ext>
              </a:extLst>
            </p:cNvPr>
            <p:cNvSpPr/>
            <p:nvPr/>
          </p:nvSpPr>
          <p:spPr>
            <a:xfrm>
              <a:off x="3103785" y="4916906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7585F17B-95C4-4901-8D59-5259D77859BE}"/>
                </a:ext>
              </a:extLst>
            </p:cNvPr>
            <p:cNvSpPr/>
            <p:nvPr/>
          </p:nvSpPr>
          <p:spPr>
            <a:xfrm>
              <a:off x="3103785" y="5195870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0" name="Rectangle 309">
              <a:extLst>
                <a:ext uri="{FF2B5EF4-FFF2-40B4-BE49-F238E27FC236}">
                  <a16:creationId xmlns:a16="http://schemas.microsoft.com/office/drawing/2014/main" id="{EC4D75E7-4500-4949-901B-2CB8A70530DA}"/>
                </a:ext>
              </a:extLst>
            </p:cNvPr>
            <p:cNvSpPr/>
            <p:nvPr/>
          </p:nvSpPr>
          <p:spPr>
            <a:xfrm>
              <a:off x="3103785" y="5474835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EBF19EA8-110A-428A-BC3D-1C028DE1F2EC}"/>
                </a:ext>
              </a:extLst>
            </p:cNvPr>
            <p:cNvSpPr/>
            <p:nvPr/>
          </p:nvSpPr>
          <p:spPr>
            <a:xfrm>
              <a:off x="3103785" y="5753799"/>
              <a:ext cx="278965" cy="27896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F398F9F7-05DD-48E6-A042-32CC126763F6}"/>
                </a:ext>
              </a:extLst>
            </p:cNvPr>
            <p:cNvSpPr/>
            <p:nvPr/>
          </p:nvSpPr>
          <p:spPr>
            <a:xfrm>
              <a:off x="311286" y="6032761"/>
              <a:ext cx="278965" cy="278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cxnSp>
          <p:nvCxnSpPr>
            <p:cNvPr id="316" name="Straight Arrow Connector 315">
              <a:extLst>
                <a:ext uri="{FF2B5EF4-FFF2-40B4-BE49-F238E27FC236}">
                  <a16:creationId xmlns:a16="http://schemas.microsoft.com/office/drawing/2014/main" id="{2B228E90-0ECD-42BD-8655-9A63BD54BF4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0251" y="4358977"/>
              <a:ext cx="7597" cy="167378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7" name="Straight Arrow Connector 316">
              <a:extLst>
                <a:ext uri="{FF2B5EF4-FFF2-40B4-BE49-F238E27FC236}">
                  <a16:creationId xmlns:a16="http://schemas.microsoft.com/office/drawing/2014/main" id="{9FE3A7B8-E94F-479E-9B8B-FDCAFC2DD056}"/>
                </a:ext>
              </a:extLst>
            </p:cNvPr>
            <p:cNvCxnSpPr>
              <a:cxnSpLocks/>
            </p:cNvCxnSpPr>
            <p:nvPr/>
          </p:nvCxnSpPr>
          <p:spPr>
            <a:xfrm>
              <a:off x="597848" y="6032761"/>
              <a:ext cx="3063866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74FDE03E-B508-46FF-9B48-022D39EB611E}"/>
                </a:ext>
              </a:extLst>
            </p:cNvPr>
            <p:cNvSpPr/>
            <p:nvPr/>
          </p:nvSpPr>
          <p:spPr>
            <a:xfrm>
              <a:off x="870065" y="4638502"/>
              <a:ext cx="2499360" cy="1269076"/>
            </a:xfrm>
            <a:custGeom>
              <a:avLst/>
              <a:gdLst>
                <a:gd name="connsiteX0" fmla="*/ 0 w 2499360"/>
                <a:gd name="connsiteY0" fmla="*/ 0 h 1269076"/>
                <a:gd name="connsiteX1" fmla="*/ 271550 w 2499360"/>
                <a:gd name="connsiteY1" fmla="*/ 692727 h 1269076"/>
                <a:gd name="connsiteX2" fmla="*/ 1113906 w 2499360"/>
                <a:gd name="connsiteY2" fmla="*/ 1097280 h 1269076"/>
                <a:gd name="connsiteX3" fmla="*/ 2499360 w 2499360"/>
                <a:gd name="connsiteY3" fmla="*/ 1269076 h 1269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9360" h="1269076">
                  <a:moveTo>
                    <a:pt x="0" y="0"/>
                  </a:moveTo>
                  <a:cubicBezTo>
                    <a:pt x="42949" y="254923"/>
                    <a:pt x="85899" y="509847"/>
                    <a:pt x="271550" y="692727"/>
                  </a:cubicBezTo>
                  <a:cubicBezTo>
                    <a:pt x="457201" y="875607"/>
                    <a:pt x="742604" y="1001222"/>
                    <a:pt x="1113906" y="1097280"/>
                  </a:cubicBezTo>
                  <a:cubicBezTo>
                    <a:pt x="1485208" y="1193338"/>
                    <a:pt x="1992284" y="1231207"/>
                    <a:pt x="2499360" y="1269076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4" name="TextBox 323">
                  <a:extLst>
                    <a:ext uri="{FF2B5EF4-FFF2-40B4-BE49-F238E27FC236}">
                      <a16:creationId xmlns:a16="http://schemas.microsoft.com/office/drawing/2014/main" id="{6B2364D5-4D09-473D-A297-544ACAEFFF3B}"/>
                    </a:ext>
                  </a:extLst>
                </p:cNvPr>
                <p:cNvSpPr txBox="1"/>
                <p:nvPr/>
              </p:nvSpPr>
              <p:spPr>
                <a:xfrm rot="16200000">
                  <a:off x="-125572" y="4348372"/>
                  <a:ext cx="108795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</m:oMath>
                  </a14:m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mc:Choice>
          <mc:Fallback>
            <p:sp>
              <p:nvSpPr>
                <p:cNvPr id="324" name="TextBox 323">
                  <a:extLst>
                    <a:ext uri="{FF2B5EF4-FFF2-40B4-BE49-F238E27FC236}">
                      <a16:creationId xmlns:a16="http://schemas.microsoft.com/office/drawing/2014/main" id="{6B2364D5-4D09-473D-A297-544ACAEFFF3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-125572" y="4348372"/>
                  <a:ext cx="1087956" cy="24622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6" name="TextBox 325">
                  <a:extLst>
                    <a:ext uri="{FF2B5EF4-FFF2-40B4-BE49-F238E27FC236}">
                      <a16:creationId xmlns:a16="http://schemas.microsoft.com/office/drawing/2014/main" id="{3261E491-B434-4995-BB76-F5D201A66A43}"/>
                    </a:ext>
                  </a:extLst>
                </p:cNvPr>
                <p:cNvSpPr txBox="1"/>
                <p:nvPr/>
              </p:nvSpPr>
              <p:spPr>
                <a:xfrm>
                  <a:off x="2978253" y="6049134"/>
                  <a:ext cx="108795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𝑔</m:t>
                      </m:r>
                    </m:oMath>
                  </a14:m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mc:Choice>
          <mc:Fallback>
            <p:sp>
              <p:nvSpPr>
                <p:cNvPr id="326" name="TextBox 325">
                  <a:extLst>
                    <a:ext uri="{FF2B5EF4-FFF2-40B4-BE49-F238E27FC236}">
                      <a16:creationId xmlns:a16="http://schemas.microsoft.com/office/drawing/2014/main" id="{3261E491-B434-4995-BB76-F5D201A66A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8253" y="6049134"/>
                  <a:ext cx="1087956" cy="24622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28" name="Speech Bubble: Oval 327">
                <a:extLst>
                  <a:ext uri="{FF2B5EF4-FFF2-40B4-BE49-F238E27FC236}">
                    <a16:creationId xmlns:a16="http://schemas.microsoft.com/office/drawing/2014/main" id="{192F2450-9BB4-4437-8928-C565A333D845}"/>
                  </a:ext>
                </a:extLst>
              </p:cNvPr>
              <p:cNvSpPr/>
              <p:nvPr/>
            </p:nvSpPr>
            <p:spPr>
              <a:xfrm>
                <a:off x="7318878" y="2914360"/>
                <a:ext cx="1584176" cy="637481"/>
              </a:xfrm>
              <a:prstGeom prst="wedgeEllipseCallout">
                <a:avLst>
                  <a:gd name="adj1" fmla="val -61577"/>
                  <a:gd name="adj2" fmla="val -64064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dirty="0" err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𝑘𝑥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28" name="Speech Bubble: Oval 327">
                <a:extLst>
                  <a:ext uri="{FF2B5EF4-FFF2-40B4-BE49-F238E27FC236}">
                    <a16:creationId xmlns:a16="http://schemas.microsoft.com/office/drawing/2014/main" id="{192F2450-9BB4-4437-8928-C565A333D8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8878" y="2914360"/>
                <a:ext cx="1584176" cy="637481"/>
              </a:xfrm>
              <a:prstGeom prst="wedgeEllipseCallout">
                <a:avLst>
                  <a:gd name="adj1" fmla="val -61577"/>
                  <a:gd name="adj2" fmla="val -64064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9" name="Speech Bubble: Oval 328">
                <a:extLst>
                  <a:ext uri="{FF2B5EF4-FFF2-40B4-BE49-F238E27FC236}">
                    <a16:creationId xmlns:a16="http://schemas.microsoft.com/office/drawing/2014/main" id="{11C3B134-D71D-4C55-B24D-008D2E5BA873}"/>
                  </a:ext>
                </a:extLst>
              </p:cNvPr>
              <p:cNvSpPr/>
              <p:nvPr/>
            </p:nvSpPr>
            <p:spPr>
              <a:xfrm>
                <a:off x="2572613" y="4005402"/>
                <a:ext cx="1584176" cy="757723"/>
              </a:xfrm>
              <a:prstGeom prst="wedgeEllipseCallout">
                <a:avLst>
                  <a:gd name="adj1" fmla="val -50259"/>
                  <a:gd name="adj2" fmla="val 73733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29" name="Speech Bubble: Oval 328">
                <a:extLst>
                  <a:ext uri="{FF2B5EF4-FFF2-40B4-BE49-F238E27FC236}">
                    <a16:creationId xmlns:a16="http://schemas.microsoft.com/office/drawing/2014/main" id="{11C3B134-D71D-4C55-B24D-008D2E5BA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2613" y="4005402"/>
                <a:ext cx="1584176" cy="757723"/>
              </a:xfrm>
              <a:prstGeom prst="wedgeEllipseCallout">
                <a:avLst>
                  <a:gd name="adj1" fmla="val -50259"/>
                  <a:gd name="adj2" fmla="val 73733"/>
                </a:avLst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771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 animBg="1"/>
      <p:bldP spid="3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E4FEC56-C80D-443C-919B-9580644FE99B}"/>
                  </a:ext>
                </a:extLst>
              </p:cNvPr>
              <p:cNvSpPr/>
              <p:nvPr/>
            </p:nvSpPr>
            <p:spPr>
              <a:xfrm>
                <a:off x="323528" y="2780929"/>
                <a:ext cx="374441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Explain how you know that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not directly proportional to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E4FEC56-C80D-443C-919B-9580644FE9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80929"/>
                <a:ext cx="3744413" cy="707886"/>
              </a:xfrm>
              <a:prstGeom prst="rect">
                <a:avLst/>
              </a:prstGeom>
              <a:blipFill>
                <a:blip r:embed="rId2"/>
                <a:stretch>
                  <a:fillRect l="-1629" t="-3448" r="-1466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EE1CD528-58E9-4DDA-9798-A3F21833DDBD}"/>
              </a:ext>
            </a:extLst>
          </p:cNvPr>
          <p:cNvGrpSpPr/>
          <p:nvPr/>
        </p:nvGrpSpPr>
        <p:grpSpPr>
          <a:xfrm>
            <a:off x="467544" y="3573016"/>
            <a:ext cx="2896423" cy="2219612"/>
            <a:chOff x="740125" y="3501008"/>
            <a:chExt cx="2896423" cy="221961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08CC7D7-FF11-454D-B093-515B01CA4583}"/>
                </a:ext>
              </a:extLst>
            </p:cNvPr>
            <p:cNvGrpSpPr/>
            <p:nvPr/>
          </p:nvGrpSpPr>
          <p:grpSpPr>
            <a:xfrm>
              <a:off x="740125" y="3501008"/>
              <a:ext cx="2896423" cy="2219612"/>
              <a:chOff x="696054" y="1327074"/>
              <a:chExt cx="4360506" cy="5496349"/>
            </a:xfrm>
          </p:grpSpPr>
          <p:cxnSp>
            <p:nvCxnSpPr>
              <p:cNvPr id="3" name="Straight Arrow Connector 2">
                <a:extLst>
                  <a:ext uri="{FF2B5EF4-FFF2-40B4-BE49-F238E27FC236}">
                    <a16:creationId xmlns:a16="http://schemas.microsoft.com/office/drawing/2014/main" id="{DE3A7F09-24D0-4583-8EE0-795DB7406F3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43608" y="2132856"/>
                <a:ext cx="1" cy="3843809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>
                <a:extLst>
                  <a:ext uri="{FF2B5EF4-FFF2-40B4-BE49-F238E27FC236}">
                    <a16:creationId xmlns:a16="http://schemas.microsoft.com/office/drawing/2014/main" id="{913753A2-57FB-4569-B258-BFFF3D0626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43606" y="5976661"/>
                <a:ext cx="3946612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4FA614F9-D04A-4D2E-8D98-9D50F223F9FF}"/>
                      </a:ext>
                    </a:extLst>
                  </p:cNvPr>
                  <p:cNvSpPr txBox="1"/>
                  <p:nvPr/>
                </p:nvSpPr>
                <p:spPr>
                  <a:xfrm>
                    <a:off x="696054" y="1327074"/>
                    <a:ext cx="231702" cy="83835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r>
                          <a:rPr lang="en-GB" sz="1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oMath>
                    </a14:m>
                    <a:r>
                      <a: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</a:p>
                </p:txBody>
              </p:sp>
            </mc:Choice>
            <mc:Fallback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4FA614F9-D04A-4D2E-8D98-9D50F223F9F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6054" y="1327074"/>
                    <a:ext cx="231702" cy="83835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36000" r="-32000" b="-535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5DF9872C-1FB9-4A0D-9432-59B0515A4466}"/>
                      </a:ext>
                    </a:extLst>
                  </p:cNvPr>
                  <p:cNvSpPr txBox="1"/>
                  <p:nvPr/>
                </p:nvSpPr>
                <p:spPr>
                  <a:xfrm>
                    <a:off x="4535524" y="5985073"/>
                    <a:ext cx="521036" cy="83835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oMath>
                      </m:oMathPara>
                    </a14:m>
                    <a:endParaRPr lang="en-GB" sz="16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5DF9872C-1FB9-4A0D-9432-59B0515A446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35524" y="5985073"/>
                    <a:ext cx="521036" cy="83835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E2EA83D-B294-42D7-B6D7-B5AF9E6A1CA3}"/>
                </a:ext>
              </a:extLst>
            </p:cNvPr>
            <p:cNvCxnSpPr/>
            <p:nvPr/>
          </p:nvCxnSpPr>
          <p:spPr>
            <a:xfrm flipV="1">
              <a:off x="970983" y="4077072"/>
              <a:ext cx="2376881" cy="8640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79D934FC-255D-4D99-A576-D6CDBA62411B}"/>
                    </a:ext>
                  </a:extLst>
                </p:cNvPr>
                <p:cNvSpPr txBox="1"/>
                <p:nvPr/>
              </p:nvSpPr>
              <p:spPr>
                <a:xfrm>
                  <a:off x="740125" y="5290778"/>
                  <a:ext cx="34609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79D934FC-255D-4D99-A576-D6CDBA6241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0125" y="5290778"/>
                  <a:ext cx="346093" cy="3385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752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" name="Group 378">
            <a:extLst>
              <a:ext uri="{FF2B5EF4-FFF2-40B4-BE49-F238E27FC236}">
                <a16:creationId xmlns:a16="http://schemas.microsoft.com/office/drawing/2014/main" id="{DDC0B939-43EF-41CB-BC17-1C047AB0E093}"/>
              </a:ext>
            </a:extLst>
          </p:cNvPr>
          <p:cNvGrpSpPr/>
          <p:nvPr/>
        </p:nvGrpSpPr>
        <p:grpSpPr>
          <a:xfrm>
            <a:off x="4369722" y="1196752"/>
            <a:ext cx="4445652" cy="4261913"/>
            <a:chOff x="4369722" y="1196752"/>
            <a:chExt cx="4445652" cy="426191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03A7DC9-DF4D-4254-BB10-CDAF1959E160}"/>
                </a:ext>
              </a:extLst>
            </p:cNvPr>
            <p:cNvSpPr/>
            <p:nvPr/>
          </p:nvSpPr>
          <p:spPr>
            <a:xfrm>
              <a:off x="4506151" y="5133094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46ACB7D-7EBB-4843-98E2-D9539D1E16F8}"/>
                </a:ext>
              </a:extLst>
            </p:cNvPr>
            <p:cNvSpPr/>
            <p:nvPr/>
          </p:nvSpPr>
          <p:spPr>
            <a:xfrm>
              <a:off x="4506151" y="1569453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120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C94657A-D766-475F-934C-4F9194DC7E1E}"/>
                </a:ext>
              </a:extLst>
            </p:cNvPr>
            <p:cNvSpPr/>
            <p:nvPr/>
          </p:nvSpPr>
          <p:spPr>
            <a:xfrm>
              <a:off x="4506151" y="1865722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D74698-B468-4AAE-964F-C518BB8EF411}"/>
                </a:ext>
              </a:extLst>
            </p:cNvPr>
            <p:cNvSpPr/>
            <p:nvPr/>
          </p:nvSpPr>
          <p:spPr>
            <a:xfrm>
              <a:off x="4506151" y="2178817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F3E63B6-457A-48CA-9D43-809853CF315F}"/>
                </a:ext>
              </a:extLst>
            </p:cNvPr>
            <p:cNvSpPr/>
            <p:nvPr/>
          </p:nvSpPr>
          <p:spPr>
            <a:xfrm>
              <a:off x="4506151" y="2466674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74A0B21-E884-4EAC-AEA3-15F0C65C084A}"/>
                </a:ext>
              </a:extLst>
            </p:cNvPr>
            <p:cNvSpPr/>
            <p:nvPr/>
          </p:nvSpPr>
          <p:spPr>
            <a:xfrm>
              <a:off x="4506151" y="2762943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750CAA1-A57F-40EC-B6E0-EE8297CD6D6C}"/>
                </a:ext>
              </a:extLst>
            </p:cNvPr>
            <p:cNvSpPr/>
            <p:nvPr/>
          </p:nvSpPr>
          <p:spPr>
            <a:xfrm>
              <a:off x="4506151" y="3059212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E8739D1-762D-439D-8BAB-7E331D3ADD7D}"/>
                </a:ext>
              </a:extLst>
            </p:cNvPr>
            <p:cNvSpPr/>
            <p:nvPr/>
          </p:nvSpPr>
          <p:spPr>
            <a:xfrm>
              <a:off x="4506151" y="3355481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8A28702-0ED6-4E3F-BFB0-8896C6E76874}"/>
                </a:ext>
              </a:extLst>
            </p:cNvPr>
            <p:cNvSpPr/>
            <p:nvPr/>
          </p:nvSpPr>
          <p:spPr>
            <a:xfrm>
              <a:off x="4506151" y="3651750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AF74962-ECF3-4FA9-9E82-1C6E00739BE8}"/>
                </a:ext>
              </a:extLst>
            </p:cNvPr>
            <p:cNvSpPr/>
            <p:nvPr/>
          </p:nvSpPr>
          <p:spPr>
            <a:xfrm>
              <a:off x="4506151" y="3948019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BA50C3A-8960-4103-A92C-84052E4968DA}"/>
                </a:ext>
              </a:extLst>
            </p:cNvPr>
            <p:cNvSpPr/>
            <p:nvPr/>
          </p:nvSpPr>
          <p:spPr>
            <a:xfrm>
              <a:off x="4504639" y="4244286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9641DC8-2262-4F7A-9247-11CFA9671FE5}"/>
                </a:ext>
              </a:extLst>
            </p:cNvPr>
            <p:cNvSpPr/>
            <p:nvPr/>
          </p:nvSpPr>
          <p:spPr>
            <a:xfrm>
              <a:off x="4506151" y="4540557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E6C9FB3-467E-4E47-BB09-062E21DBFA34}"/>
                </a:ext>
              </a:extLst>
            </p:cNvPr>
            <p:cNvSpPr/>
            <p:nvPr/>
          </p:nvSpPr>
          <p:spPr>
            <a:xfrm>
              <a:off x="4506151" y="4836826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28242F8-3A7B-4623-9E7F-E5CD24A1A390}"/>
                </a:ext>
              </a:extLst>
            </p:cNvPr>
            <p:cNvSpPr/>
            <p:nvPr/>
          </p:nvSpPr>
          <p:spPr>
            <a:xfrm>
              <a:off x="5990527" y="5133094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4E9E578-7AC2-45C2-AD97-59B15FD87877}"/>
                </a:ext>
              </a:extLst>
            </p:cNvPr>
            <p:cNvSpPr/>
            <p:nvPr/>
          </p:nvSpPr>
          <p:spPr>
            <a:xfrm>
              <a:off x="6286797" y="5133094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9EF691B-165D-4F64-B0A4-1694DA210AC0}"/>
                </a:ext>
              </a:extLst>
            </p:cNvPr>
            <p:cNvSpPr/>
            <p:nvPr/>
          </p:nvSpPr>
          <p:spPr>
            <a:xfrm>
              <a:off x="5397989" y="5133094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D834141-7184-47F2-9A43-CC257BDD0D54}"/>
                </a:ext>
              </a:extLst>
            </p:cNvPr>
            <p:cNvSpPr/>
            <p:nvPr/>
          </p:nvSpPr>
          <p:spPr>
            <a:xfrm>
              <a:off x="5694258" y="5133094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ED28ECD-F7E8-49AF-BC7B-847B09B8DBE9}"/>
                </a:ext>
              </a:extLst>
            </p:cNvPr>
            <p:cNvSpPr/>
            <p:nvPr/>
          </p:nvSpPr>
          <p:spPr>
            <a:xfrm>
              <a:off x="4805451" y="5133094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35662F6-BEA3-4529-8C2C-85ABD4A8158E}"/>
                </a:ext>
              </a:extLst>
            </p:cNvPr>
            <p:cNvSpPr/>
            <p:nvPr/>
          </p:nvSpPr>
          <p:spPr>
            <a:xfrm>
              <a:off x="5101720" y="5133094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CF15774-CB51-4606-87BC-CA839404CB28}"/>
                </a:ext>
              </a:extLst>
            </p:cNvPr>
            <p:cNvSpPr/>
            <p:nvPr/>
          </p:nvSpPr>
          <p:spPr>
            <a:xfrm>
              <a:off x="7175604" y="5133094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AEF1C8A-6C4D-4E14-9ACD-8EC23871C6DC}"/>
                </a:ext>
              </a:extLst>
            </p:cNvPr>
            <p:cNvSpPr/>
            <p:nvPr/>
          </p:nvSpPr>
          <p:spPr>
            <a:xfrm>
              <a:off x="7471873" y="5133094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3FE5068-F335-4BE1-8003-CCFE42A2EC69}"/>
                </a:ext>
              </a:extLst>
            </p:cNvPr>
            <p:cNvSpPr/>
            <p:nvPr/>
          </p:nvSpPr>
          <p:spPr>
            <a:xfrm>
              <a:off x="6583066" y="5133094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45CBE66-CAEE-45AB-B48E-AB07C7DF3D3D}"/>
                </a:ext>
              </a:extLst>
            </p:cNvPr>
            <p:cNvSpPr/>
            <p:nvPr/>
          </p:nvSpPr>
          <p:spPr>
            <a:xfrm>
              <a:off x="6879335" y="5133094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2D1595A-6480-4019-850E-DF38960FB1A4}"/>
                </a:ext>
              </a:extLst>
            </p:cNvPr>
            <p:cNvSpPr/>
            <p:nvPr/>
          </p:nvSpPr>
          <p:spPr>
            <a:xfrm>
              <a:off x="7768142" y="5133094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398922F-B8D5-43F8-9265-3CFDF3928DC0}"/>
                </a:ext>
              </a:extLst>
            </p:cNvPr>
            <p:cNvSpPr/>
            <p:nvPr/>
          </p:nvSpPr>
          <p:spPr>
            <a:xfrm>
              <a:off x="8064411" y="5133094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449BE18-3DB9-4659-B201-A275CD7DFBD4}"/>
                </a:ext>
              </a:extLst>
            </p:cNvPr>
            <p:cNvSpPr/>
            <p:nvPr/>
          </p:nvSpPr>
          <p:spPr>
            <a:xfrm>
              <a:off x="5990527" y="157786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6226C59-7933-4719-BA18-676A9A6D6EF5}"/>
                </a:ext>
              </a:extLst>
            </p:cNvPr>
            <p:cNvSpPr/>
            <p:nvPr/>
          </p:nvSpPr>
          <p:spPr>
            <a:xfrm>
              <a:off x="6286797" y="157786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700185A-A9EA-4FE7-B7A5-A8A715DD8056}"/>
                </a:ext>
              </a:extLst>
            </p:cNvPr>
            <p:cNvSpPr/>
            <p:nvPr/>
          </p:nvSpPr>
          <p:spPr>
            <a:xfrm>
              <a:off x="5397989" y="157786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B39284A-5868-4164-85A5-CB4DFCB05C51}"/>
                </a:ext>
              </a:extLst>
            </p:cNvPr>
            <p:cNvSpPr/>
            <p:nvPr/>
          </p:nvSpPr>
          <p:spPr>
            <a:xfrm>
              <a:off x="5694258" y="157786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0AF63E4-554B-408A-B173-5B0E19782340}"/>
                </a:ext>
              </a:extLst>
            </p:cNvPr>
            <p:cNvSpPr/>
            <p:nvPr/>
          </p:nvSpPr>
          <p:spPr>
            <a:xfrm>
              <a:off x="4805451" y="157786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683C01E-3AD8-4741-8229-894D4A75E3F6}"/>
                </a:ext>
              </a:extLst>
            </p:cNvPr>
            <p:cNvSpPr/>
            <p:nvPr/>
          </p:nvSpPr>
          <p:spPr>
            <a:xfrm>
              <a:off x="5101720" y="157786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39578E7-40B0-4450-968E-A66F6CB2DB40}"/>
                </a:ext>
              </a:extLst>
            </p:cNvPr>
            <p:cNvSpPr/>
            <p:nvPr/>
          </p:nvSpPr>
          <p:spPr>
            <a:xfrm>
              <a:off x="7175604" y="157786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243B3496-BB79-4246-AD0F-070B1C38251A}"/>
                </a:ext>
              </a:extLst>
            </p:cNvPr>
            <p:cNvSpPr/>
            <p:nvPr/>
          </p:nvSpPr>
          <p:spPr>
            <a:xfrm>
              <a:off x="6583066" y="157786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1657BF0-2D75-43B1-8B5B-904267626FC8}"/>
                </a:ext>
              </a:extLst>
            </p:cNvPr>
            <p:cNvSpPr/>
            <p:nvPr/>
          </p:nvSpPr>
          <p:spPr>
            <a:xfrm>
              <a:off x="6879335" y="157786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DED866C-06B0-4656-96B1-2E1593509347}"/>
                </a:ext>
              </a:extLst>
            </p:cNvPr>
            <p:cNvSpPr/>
            <p:nvPr/>
          </p:nvSpPr>
          <p:spPr>
            <a:xfrm>
              <a:off x="7768142" y="157786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7947A5DD-60A4-48CC-AE50-218D4AE239C0}"/>
                </a:ext>
              </a:extLst>
            </p:cNvPr>
            <p:cNvSpPr/>
            <p:nvPr/>
          </p:nvSpPr>
          <p:spPr>
            <a:xfrm>
              <a:off x="8064411" y="157786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2DA4979-95B7-4748-BA69-953DC9F97094}"/>
                </a:ext>
              </a:extLst>
            </p:cNvPr>
            <p:cNvSpPr/>
            <p:nvPr/>
          </p:nvSpPr>
          <p:spPr>
            <a:xfrm>
              <a:off x="5990527" y="187413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B38360F6-6F43-486B-9A40-95789615E49A}"/>
                </a:ext>
              </a:extLst>
            </p:cNvPr>
            <p:cNvSpPr/>
            <p:nvPr/>
          </p:nvSpPr>
          <p:spPr>
            <a:xfrm>
              <a:off x="6286797" y="187413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598E7445-1BCF-4C69-B26A-E67744843776}"/>
                </a:ext>
              </a:extLst>
            </p:cNvPr>
            <p:cNvSpPr/>
            <p:nvPr/>
          </p:nvSpPr>
          <p:spPr>
            <a:xfrm>
              <a:off x="5397989" y="187413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07F70D6D-8A60-4874-84A8-54D870F7CA23}"/>
                </a:ext>
              </a:extLst>
            </p:cNvPr>
            <p:cNvSpPr/>
            <p:nvPr/>
          </p:nvSpPr>
          <p:spPr>
            <a:xfrm>
              <a:off x="5694258" y="187413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1C6CDAAB-72E2-4284-B275-9086F61E302E}"/>
                </a:ext>
              </a:extLst>
            </p:cNvPr>
            <p:cNvSpPr/>
            <p:nvPr/>
          </p:nvSpPr>
          <p:spPr>
            <a:xfrm>
              <a:off x="4805451" y="187413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F2AF126-AD25-4762-B4D2-92ADC9FB4EA0}"/>
                </a:ext>
              </a:extLst>
            </p:cNvPr>
            <p:cNvSpPr/>
            <p:nvPr/>
          </p:nvSpPr>
          <p:spPr>
            <a:xfrm>
              <a:off x="5101720" y="187413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3ECF0A3-8E6C-4C07-8B98-BBDCFFEFB2D2}"/>
                </a:ext>
              </a:extLst>
            </p:cNvPr>
            <p:cNvSpPr/>
            <p:nvPr/>
          </p:nvSpPr>
          <p:spPr>
            <a:xfrm>
              <a:off x="7175604" y="187413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1FD8A6FC-6850-49D2-9AEE-6B778BC2B2D7}"/>
                </a:ext>
              </a:extLst>
            </p:cNvPr>
            <p:cNvSpPr/>
            <p:nvPr/>
          </p:nvSpPr>
          <p:spPr>
            <a:xfrm>
              <a:off x="6583066" y="187413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A4CC0776-0060-4A3C-947F-5474C8CE1AD1}"/>
                </a:ext>
              </a:extLst>
            </p:cNvPr>
            <p:cNvSpPr/>
            <p:nvPr/>
          </p:nvSpPr>
          <p:spPr>
            <a:xfrm>
              <a:off x="6879335" y="187413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CA7E4B35-B1F8-4A07-9CBC-BDC4C5EC0BDB}"/>
                </a:ext>
              </a:extLst>
            </p:cNvPr>
            <p:cNvSpPr/>
            <p:nvPr/>
          </p:nvSpPr>
          <p:spPr>
            <a:xfrm>
              <a:off x="7768142" y="187413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328ED10F-E54D-47F1-936A-5458C79B1062}"/>
                </a:ext>
              </a:extLst>
            </p:cNvPr>
            <p:cNvSpPr/>
            <p:nvPr/>
          </p:nvSpPr>
          <p:spPr>
            <a:xfrm>
              <a:off x="8064411" y="187413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99640030-F716-4CBA-84DA-3E76274620AB}"/>
                </a:ext>
              </a:extLst>
            </p:cNvPr>
            <p:cNvSpPr/>
            <p:nvPr/>
          </p:nvSpPr>
          <p:spPr>
            <a:xfrm>
              <a:off x="5990527" y="246667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A3661823-411A-40C2-A558-DCC2EAAD310E}"/>
                </a:ext>
              </a:extLst>
            </p:cNvPr>
            <p:cNvSpPr/>
            <p:nvPr/>
          </p:nvSpPr>
          <p:spPr>
            <a:xfrm>
              <a:off x="6286797" y="246667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4FB4A11-FD40-4ED2-99AB-98E528A7A958}"/>
                </a:ext>
              </a:extLst>
            </p:cNvPr>
            <p:cNvSpPr/>
            <p:nvPr/>
          </p:nvSpPr>
          <p:spPr>
            <a:xfrm>
              <a:off x="5397989" y="246667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39237E14-C20E-4C02-B390-3E0845A0CCD1}"/>
                </a:ext>
              </a:extLst>
            </p:cNvPr>
            <p:cNvSpPr/>
            <p:nvPr/>
          </p:nvSpPr>
          <p:spPr>
            <a:xfrm>
              <a:off x="5694258" y="246667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36F87094-AC03-4DFF-8113-CD8B00F5262C}"/>
                </a:ext>
              </a:extLst>
            </p:cNvPr>
            <p:cNvSpPr/>
            <p:nvPr/>
          </p:nvSpPr>
          <p:spPr>
            <a:xfrm>
              <a:off x="4805451" y="246667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2FCDED8-8914-4B23-96FB-85A386E45D0A}"/>
                </a:ext>
              </a:extLst>
            </p:cNvPr>
            <p:cNvSpPr/>
            <p:nvPr/>
          </p:nvSpPr>
          <p:spPr>
            <a:xfrm>
              <a:off x="5101720" y="246667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F2B22384-98C3-4629-AB61-9711B581EA2D}"/>
                </a:ext>
              </a:extLst>
            </p:cNvPr>
            <p:cNvSpPr/>
            <p:nvPr/>
          </p:nvSpPr>
          <p:spPr>
            <a:xfrm>
              <a:off x="7175604" y="246667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FBDFF807-146B-4C1F-8703-C3D674D7BDE9}"/>
                </a:ext>
              </a:extLst>
            </p:cNvPr>
            <p:cNvSpPr/>
            <p:nvPr/>
          </p:nvSpPr>
          <p:spPr>
            <a:xfrm>
              <a:off x="6583066" y="246667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405E05A3-15DC-4448-B861-D3EBC3B80D0F}"/>
                </a:ext>
              </a:extLst>
            </p:cNvPr>
            <p:cNvSpPr/>
            <p:nvPr/>
          </p:nvSpPr>
          <p:spPr>
            <a:xfrm>
              <a:off x="6879335" y="246667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701C368E-56CB-4282-A765-9198CA56213B}"/>
                </a:ext>
              </a:extLst>
            </p:cNvPr>
            <p:cNvSpPr/>
            <p:nvPr/>
          </p:nvSpPr>
          <p:spPr>
            <a:xfrm>
              <a:off x="7768142" y="246667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C44E0AF2-7759-4515-A7C0-F3BAA42F0D17}"/>
                </a:ext>
              </a:extLst>
            </p:cNvPr>
            <p:cNvSpPr/>
            <p:nvPr/>
          </p:nvSpPr>
          <p:spPr>
            <a:xfrm>
              <a:off x="8064411" y="246667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8FBE1B02-F8B8-44D0-8574-634AEE2CCADC}"/>
                </a:ext>
              </a:extLst>
            </p:cNvPr>
            <p:cNvSpPr/>
            <p:nvPr/>
          </p:nvSpPr>
          <p:spPr>
            <a:xfrm>
              <a:off x="5990527" y="276294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C7ED13E7-A3F2-4A20-B34A-7FA4264B0530}"/>
                </a:ext>
              </a:extLst>
            </p:cNvPr>
            <p:cNvSpPr/>
            <p:nvPr/>
          </p:nvSpPr>
          <p:spPr>
            <a:xfrm>
              <a:off x="6286797" y="276294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3998CD46-3FC0-4E98-AA49-3D9C93278A49}"/>
                </a:ext>
              </a:extLst>
            </p:cNvPr>
            <p:cNvSpPr/>
            <p:nvPr/>
          </p:nvSpPr>
          <p:spPr>
            <a:xfrm>
              <a:off x="5397989" y="276294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2122AE68-9FFA-430E-AD44-1B20DB199DBE}"/>
                </a:ext>
              </a:extLst>
            </p:cNvPr>
            <p:cNvSpPr/>
            <p:nvPr/>
          </p:nvSpPr>
          <p:spPr>
            <a:xfrm>
              <a:off x="5694258" y="276294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9B220CFB-DD29-4DE5-B4BC-849B8F98A112}"/>
                </a:ext>
              </a:extLst>
            </p:cNvPr>
            <p:cNvSpPr/>
            <p:nvPr/>
          </p:nvSpPr>
          <p:spPr>
            <a:xfrm>
              <a:off x="4805451" y="276294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13E429EB-78DD-49CF-B3B2-09638C6719D4}"/>
                </a:ext>
              </a:extLst>
            </p:cNvPr>
            <p:cNvSpPr/>
            <p:nvPr/>
          </p:nvSpPr>
          <p:spPr>
            <a:xfrm>
              <a:off x="5101720" y="276294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A044E86A-C5D3-4BFA-B619-56DBA44FFE3D}"/>
                </a:ext>
              </a:extLst>
            </p:cNvPr>
            <p:cNvSpPr/>
            <p:nvPr/>
          </p:nvSpPr>
          <p:spPr>
            <a:xfrm>
              <a:off x="7175604" y="276294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F1BE3EC5-6CA5-48E9-B629-A22EA7EC6708}"/>
                </a:ext>
              </a:extLst>
            </p:cNvPr>
            <p:cNvSpPr/>
            <p:nvPr/>
          </p:nvSpPr>
          <p:spPr>
            <a:xfrm>
              <a:off x="6583066" y="276294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573CEB47-1779-484D-AB59-F7F2A7AA450F}"/>
                </a:ext>
              </a:extLst>
            </p:cNvPr>
            <p:cNvSpPr/>
            <p:nvPr/>
          </p:nvSpPr>
          <p:spPr>
            <a:xfrm>
              <a:off x="6879335" y="276294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9E566F4A-359A-4C18-AFBC-5445A2E7B2B6}"/>
                </a:ext>
              </a:extLst>
            </p:cNvPr>
            <p:cNvSpPr/>
            <p:nvPr/>
          </p:nvSpPr>
          <p:spPr>
            <a:xfrm>
              <a:off x="7768142" y="276294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FD2FE742-6959-4D17-A6A4-FC36375211F6}"/>
                </a:ext>
              </a:extLst>
            </p:cNvPr>
            <p:cNvSpPr/>
            <p:nvPr/>
          </p:nvSpPr>
          <p:spPr>
            <a:xfrm>
              <a:off x="8064411" y="276294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C845040B-9B41-4D55-9B01-3C1EE55E9E4B}"/>
                </a:ext>
              </a:extLst>
            </p:cNvPr>
            <p:cNvSpPr/>
            <p:nvPr/>
          </p:nvSpPr>
          <p:spPr>
            <a:xfrm>
              <a:off x="5990527" y="3059212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162FB0E-A203-4DDA-9D61-C69232E47761}"/>
                </a:ext>
              </a:extLst>
            </p:cNvPr>
            <p:cNvSpPr/>
            <p:nvPr/>
          </p:nvSpPr>
          <p:spPr>
            <a:xfrm>
              <a:off x="6286797" y="3059212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8F47F52C-6A77-4A28-BB7D-4F68538D7183}"/>
                </a:ext>
              </a:extLst>
            </p:cNvPr>
            <p:cNvSpPr/>
            <p:nvPr/>
          </p:nvSpPr>
          <p:spPr>
            <a:xfrm>
              <a:off x="5397989" y="3059212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083F2C79-9C23-4540-B5C2-82DC79549A34}"/>
                </a:ext>
              </a:extLst>
            </p:cNvPr>
            <p:cNvSpPr/>
            <p:nvPr/>
          </p:nvSpPr>
          <p:spPr>
            <a:xfrm>
              <a:off x="5694258" y="3059212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B1E7250F-7CC2-474C-B079-FD87C7E34D5D}"/>
                </a:ext>
              </a:extLst>
            </p:cNvPr>
            <p:cNvSpPr/>
            <p:nvPr/>
          </p:nvSpPr>
          <p:spPr>
            <a:xfrm>
              <a:off x="4805451" y="3059212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E43C141D-ECD2-4E9B-85FF-CB497AF39099}"/>
                </a:ext>
              </a:extLst>
            </p:cNvPr>
            <p:cNvSpPr/>
            <p:nvPr/>
          </p:nvSpPr>
          <p:spPr>
            <a:xfrm>
              <a:off x="5101720" y="3059212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CD9ECA76-E4F3-4F3D-9EEF-F05BF79C20BF}"/>
                </a:ext>
              </a:extLst>
            </p:cNvPr>
            <p:cNvSpPr/>
            <p:nvPr/>
          </p:nvSpPr>
          <p:spPr>
            <a:xfrm>
              <a:off x="7175604" y="3059212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3D09D789-9E7C-4EB4-8A30-070A2DC63BE7}"/>
                </a:ext>
              </a:extLst>
            </p:cNvPr>
            <p:cNvSpPr/>
            <p:nvPr/>
          </p:nvSpPr>
          <p:spPr>
            <a:xfrm>
              <a:off x="6583066" y="3059212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5C259374-BDEA-4B8C-9C0C-B4311CC9D35B}"/>
                </a:ext>
              </a:extLst>
            </p:cNvPr>
            <p:cNvSpPr/>
            <p:nvPr/>
          </p:nvSpPr>
          <p:spPr>
            <a:xfrm>
              <a:off x="6879335" y="3059212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F2674D79-6448-4382-A1A0-DBD3EF93B1BC}"/>
                </a:ext>
              </a:extLst>
            </p:cNvPr>
            <p:cNvSpPr/>
            <p:nvPr/>
          </p:nvSpPr>
          <p:spPr>
            <a:xfrm>
              <a:off x="7768142" y="3059212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373AA48C-9219-4CCB-8A60-F36275E8A7E0}"/>
                </a:ext>
              </a:extLst>
            </p:cNvPr>
            <p:cNvSpPr/>
            <p:nvPr/>
          </p:nvSpPr>
          <p:spPr>
            <a:xfrm>
              <a:off x="8064411" y="3059212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FE47BC45-A35B-47AF-9B0B-4113AFF01940}"/>
                </a:ext>
              </a:extLst>
            </p:cNvPr>
            <p:cNvSpPr/>
            <p:nvPr/>
          </p:nvSpPr>
          <p:spPr>
            <a:xfrm>
              <a:off x="5990527" y="3355481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E95ADFEF-9F9D-40A3-A60C-D71AC1998560}"/>
                </a:ext>
              </a:extLst>
            </p:cNvPr>
            <p:cNvSpPr/>
            <p:nvPr/>
          </p:nvSpPr>
          <p:spPr>
            <a:xfrm>
              <a:off x="6286797" y="3355481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E1C2F125-6540-4CB3-B9B5-C707D2AD444B}"/>
                </a:ext>
              </a:extLst>
            </p:cNvPr>
            <p:cNvSpPr/>
            <p:nvPr/>
          </p:nvSpPr>
          <p:spPr>
            <a:xfrm>
              <a:off x="5397989" y="3355481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27197057-8F5C-45A5-83D1-100C9CC395A7}"/>
                </a:ext>
              </a:extLst>
            </p:cNvPr>
            <p:cNvSpPr/>
            <p:nvPr/>
          </p:nvSpPr>
          <p:spPr>
            <a:xfrm>
              <a:off x="5694258" y="3355481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7EB18A44-875D-4E3E-A7F2-3EE9A5540ACD}"/>
                </a:ext>
              </a:extLst>
            </p:cNvPr>
            <p:cNvSpPr/>
            <p:nvPr/>
          </p:nvSpPr>
          <p:spPr>
            <a:xfrm>
              <a:off x="4805451" y="3355481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067B73D5-53CB-4D0B-9015-2245A420C9B0}"/>
                </a:ext>
              </a:extLst>
            </p:cNvPr>
            <p:cNvSpPr/>
            <p:nvPr/>
          </p:nvSpPr>
          <p:spPr>
            <a:xfrm>
              <a:off x="5101720" y="3355481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0EEAB967-41F2-4250-9993-7909ECB27C77}"/>
                </a:ext>
              </a:extLst>
            </p:cNvPr>
            <p:cNvSpPr/>
            <p:nvPr/>
          </p:nvSpPr>
          <p:spPr>
            <a:xfrm>
              <a:off x="7175604" y="3355481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260FC708-9057-47C8-BCE5-C93DB78A696E}"/>
                </a:ext>
              </a:extLst>
            </p:cNvPr>
            <p:cNvSpPr/>
            <p:nvPr/>
          </p:nvSpPr>
          <p:spPr>
            <a:xfrm>
              <a:off x="6583066" y="3355481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E711EAA5-A763-4324-AF6C-4F250438F5AD}"/>
                </a:ext>
              </a:extLst>
            </p:cNvPr>
            <p:cNvSpPr/>
            <p:nvPr/>
          </p:nvSpPr>
          <p:spPr>
            <a:xfrm>
              <a:off x="6879335" y="3355481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B97BA3BB-87F1-4CE8-A08E-350DB79A0958}"/>
                </a:ext>
              </a:extLst>
            </p:cNvPr>
            <p:cNvSpPr/>
            <p:nvPr/>
          </p:nvSpPr>
          <p:spPr>
            <a:xfrm>
              <a:off x="7768142" y="3355481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8D49CBAC-A328-4325-ABAB-9C29E52B197B}"/>
                </a:ext>
              </a:extLst>
            </p:cNvPr>
            <p:cNvSpPr/>
            <p:nvPr/>
          </p:nvSpPr>
          <p:spPr>
            <a:xfrm>
              <a:off x="8064411" y="3355481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4244A4A6-71FA-4B29-8592-542DF7E7F840}"/>
                </a:ext>
              </a:extLst>
            </p:cNvPr>
            <p:cNvSpPr/>
            <p:nvPr/>
          </p:nvSpPr>
          <p:spPr>
            <a:xfrm>
              <a:off x="5990527" y="3651750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855F08C4-0E26-4DA6-8E0F-D996593465DA}"/>
                </a:ext>
              </a:extLst>
            </p:cNvPr>
            <p:cNvSpPr/>
            <p:nvPr/>
          </p:nvSpPr>
          <p:spPr>
            <a:xfrm>
              <a:off x="6286797" y="3651750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EAEE00E4-9FBA-4581-B048-7A267A9B4C59}"/>
                </a:ext>
              </a:extLst>
            </p:cNvPr>
            <p:cNvSpPr/>
            <p:nvPr/>
          </p:nvSpPr>
          <p:spPr>
            <a:xfrm>
              <a:off x="5397989" y="3651750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D140D976-3D20-45C2-85EE-E9B3E0E405D7}"/>
                </a:ext>
              </a:extLst>
            </p:cNvPr>
            <p:cNvSpPr/>
            <p:nvPr/>
          </p:nvSpPr>
          <p:spPr>
            <a:xfrm>
              <a:off x="5694258" y="3651750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B0832A74-767B-4772-B1A4-264F9D2FDA3A}"/>
                </a:ext>
              </a:extLst>
            </p:cNvPr>
            <p:cNvSpPr/>
            <p:nvPr/>
          </p:nvSpPr>
          <p:spPr>
            <a:xfrm>
              <a:off x="4805451" y="3651750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ED803345-7441-408C-BA0C-0AF30DB3F178}"/>
                </a:ext>
              </a:extLst>
            </p:cNvPr>
            <p:cNvSpPr/>
            <p:nvPr/>
          </p:nvSpPr>
          <p:spPr>
            <a:xfrm>
              <a:off x="5101720" y="3651750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5DA7B687-7B22-4ED0-B2A8-8AC180EA8600}"/>
                </a:ext>
              </a:extLst>
            </p:cNvPr>
            <p:cNvSpPr/>
            <p:nvPr/>
          </p:nvSpPr>
          <p:spPr>
            <a:xfrm>
              <a:off x="7175604" y="3651750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3ACE7534-1ABD-4DDE-833F-A21A280BCB66}"/>
                </a:ext>
              </a:extLst>
            </p:cNvPr>
            <p:cNvSpPr/>
            <p:nvPr/>
          </p:nvSpPr>
          <p:spPr>
            <a:xfrm>
              <a:off x="6583066" y="3651750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477CE2B7-BDA0-41E6-979E-0C0319EA6809}"/>
                </a:ext>
              </a:extLst>
            </p:cNvPr>
            <p:cNvSpPr/>
            <p:nvPr/>
          </p:nvSpPr>
          <p:spPr>
            <a:xfrm>
              <a:off x="6879335" y="3651750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743D0B63-C600-444E-B45C-45A9DE52CE5C}"/>
                </a:ext>
              </a:extLst>
            </p:cNvPr>
            <p:cNvSpPr/>
            <p:nvPr/>
          </p:nvSpPr>
          <p:spPr>
            <a:xfrm>
              <a:off x="7768142" y="3651750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DB64DC62-E45B-49A2-8795-3A62C368382F}"/>
                </a:ext>
              </a:extLst>
            </p:cNvPr>
            <p:cNvSpPr/>
            <p:nvPr/>
          </p:nvSpPr>
          <p:spPr>
            <a:xfrm>
              <a:off x="8064411" y="3651750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80F19FF7-50B2-43B7-BD25-A0DD6F02043D}"/>
                </a:ext>
              </a:extLst>
            </p:cNvPr>
            <p:cNvSpPr/>
            <p:nvPr/>
          </p:nvSpPr>
          <p:spPr>
            <a:xfrm>
              <a:off x="5990527" y="3948019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E86A9763-7070-4BE3-83AB-48B4E2454821}"/>
                </a:ext>
              </a:extLst>
            </p:cNvPr>
            <p:cNvSpPr/>
            <p:nvPr/>
          </p:nvSpPr>
          <p:spPr>
            <a:xfrm>
              <a:off x="6286797" y="3948019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4C5035CD-B9A3-4F26-A324-32C5333CA13C}"/>
                </a:ext>
              </a:extLst>
            </p:cNvPr>
            <p:cNvSpPr/>
            <p:nvPr/>
          </p:nvSpPr>
          <p:spPr>
            <a:xfrm>
              <a:off x="5397989" y="3948019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C9699AD6-16DE-4977-8AA3-FEE68373AD51}"/>
                </a:ext>
              </a:extLst>
            </p:cNvPr>
            <p:cNvSpPr/>
            <p:nvPr/>
          </p:nvSpPr>
          <p:spPr>
            <a:xfrm>
              <a:off x="5694258" y="3948019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6F40F341-4AE4-4444-9D93-1EFC2CA7A05D}"/>
                </a:ext>
              </a:extLst>
            </p:cNvPr>
            <p:cNvSpPr/>
            <p:nvPr/>
          </p:nvSpPr>
          <p:spPr>
            <a:xfrm>
              <a:off x="4805451" y="3948019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68FE60BA-D281-45BD-9C57-449D036AB20A}"/>
                </a:ext>
              </a:extLst>
            </p:cNvPr>
            <p:cNvSpPr/>
            <p:nvPr/>
          </p:nvSpPr>
          <p:spPr>
            <a:xfrm>
              <a:off x="5101720" y="3948019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3DFDC185-5858-42B9-903A-CDF7854C8A47}"/>
                </a:ext>
              </a:extLst>
            </p:cNvPr>
            <p:cNvSpPr/>
            <p:nvPr/>
          </p:nvSpPr>
          <p:spPr>
            <a:xfrm>
              <a:off x="7175604" y="3948019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750C79B1-D1C2-490B-9B03-1C28D673C945}"/>
                </a:ext>
              </a:extLst>
            </p:cNvPr>
            <p:cNvSpPr/>
            <p:nvPr/>
          </p:nvSpPr>
          <p:spPr>
            <a:xfrm>
              <a:off x="6583066" y="3948019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F6716180-0E47-46DC-9BA0-7F47FA4013C8}"/>
                </a:ext>
              </a:extLst>
            </p:cNvPr>
            <p:cNvSpPr/>
            <p:nvPr/>
          </p:nvSpPr>
          <p:spPr>
            <a:xfrm>
              <a:off x="6879335" y="3948019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482C65EA-F73F-41A5-A21E-D8A106AC0028}"/>
                </a:ext>
              </a:extLst>
            </p:cNvPr>
            <p:cNvSpPr/>
            <p:nvPr/>
          </p:nvSpPr>
          <p:spPr>
            <a:xfrm>
              <a:off x="7768142" y="3948019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FD3032BE-5F9A-445A-9261-85DE49A829C4}"/>
                </a:ext>
              </a:extLst>
            </p:cNvPr>
            <p:cNvSpPr/>
            <p:nvPr/>
          </p:nvSpPr>
          <p:spPr>
            <a:xfrm>
              <a:off x="8064411" y="3948019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2D39A385-7FCC-4861-9C19-8A4B9C6E9BCE}"/>
                </a:ext>
              </a:extLst>
            </p:cNvPr>
            <p:cNvSpPr/>
            <p:nvPr/>
          </p:nvSpPr>
          <p:spPr>
            <a:xfrm>
              <a:off x="5990527" y="4244288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74766361-DD27-425F-B75B-976344553A95}"/>
                </a:ext>
              </a:extLst>
            </p:cNvPr>
            <p:cNvSpPr/>
            <p:nvPr/>
          </p:nvSpPr>
          <p:spPr>
            <a:xfrm>
              <a:off x="6286797" y="4244288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C341A014-E963-4E77-90F1-3423EA979F72}"/>
                </a:ext>
              </a:extLst>
            </p:cNvPr>
            <p:cNvSpPr/>
            <p:nvPr/>
          </p:nvSpPr>
          <p:spPr>
            <a:xfrm>
              <a:off x="5397989" y="4244288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E5CFABA0-116D-498A-A838-14DB923A0FAB}"/>
                </a:ext>
              </a:extLst>
            </p:cNvPr>
            <p:cNvSpPr/>
            <p:nvPr/>
          </p:nvSpPr>
          <p:spPr>
            <a:xfrm>
              <a:off x="5694258" y="4244288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06C32C68-CE5E-4B77-A297-3E1C299D86F7}"/>
                </a:ext>
              </a:extLst>
            </p:cNvPr>
            <p:cNvSpPr/>
            <p:nvPr/>
          </p:nvSpPr>
          <p:spPr>
            <a:xfrm>
              <a:off x="4805451" y="4244288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9EB69992-B3C1-4D5E-A69D-C9E8D80FA46C}"/>
                </a:ext>
              </a:extLst>
            </p:cNvPr>
            <p:cNvSpPr/>
            <p:nvPr/>
          </p:nvSpPr>
          <p:spPr>
            <a:xfrm>
              <a:off x="5101720" y="4244288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9F6EEE6B-6DE5-4B7C-948E-FAC043FD14EA}"/>
                </a:ext>
              </a:extLst>
            </p:cNvPr>
            <p:cNvSpPr/>
            <p:nvPr/>
          </p:nvSpPr>
          <p:spPr>
            <a:xfrm>
              <a:off x="7175604" y="4244288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9ECBB5C6-9F7A-41BB-B22A-F65A16F72B4D}"/>
                </a:ext>
              </a:extLst>
            </p:cNvPr>
            <p:cNvSpPr/>
            <p:nvPr/>
          </p:nvSpPr>
          <p:spPr>
            <a:xfrm>
              <a:off x="6583066" y="4244288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71F959BF-C755-44D6-A21B-BBD1CED4C8E7}"/>
                </a:ext>
              </a:extLst>
            </p:cNvPr>
            <p:cNvSpPr/>
            <p:nvPr/>
          </p:nvSpPr>
          <p:spPr>
            <a:xfrm>
              <a:off x="6879335" y="4244288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8E539889-4041-4343-8FD3-2D0B72BED898}"/>
                </a:ext>
              </a:extLst>
            </p:cNvPr>
            <p:cNvSpPr/>
            <p:nvPr/>
          </p:nvSpPr>
          <p:spPr>
            <a:xfrm>
              <a:off x="7768142" y="4244288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ABEE5B54-B38C-445B-8BFB-99241684F799}"/>
                </a:ext>
              </a:extLst>
            </p:cNvPr>
            <p:cNvSpPr/>
            <p:nvPr/>
          </p:nvSpPr>
          <p:spPr>
            <a:xfrm>
              <a:off x="8064411" y="4244288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C80BCC56-382C-4A49-BB63-C4013F2764E0}"/>
                </a:ext>
              </a:extLst>
            </p:cNvPr>
            <p:cNvSpPr/>
            <p:nvPr/>
          </p:nvSpPr>
          <p:spPr>
            <a:xfrm>
              <a:off x="5990527" y="4540557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D647A0A6-73EB-4FAA-80C3-13C63EA27CE0}"/>
                </a:ext>
              </a:extLst>
            </p:cNvPr>
            <p:cNvSpPr/>
            <p:nvPr/>
          </p:nvSpPr>
          <p:spPr>
            <a:xfrm>
              <a:off x="6286797" y="4540557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4B180D52-8613-4BF4-91B0-36AC94B84768}"/>
                </a:ext>
              </a:extLst>
            </p:cNvPr>
            <p:cNvSpPr/>
            <p:nvPr/>
          </p:nvSpPr>
          <p:spPr>
            <a:xfrm>
              <a:off x="5397989" y="4540557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9DC38F74-65D9-4458-928E-E956F96B67DF}"/>
                </a:ext>
              </a:extLst>
            </p:cNvPr>
            <p:cNvSpPr/>
            <p:nvPr/>
          </p:nvSpPr>
          <p:spPr>
            <a:xfrm>
              <a:off x="5694258" y="4540557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6EBE5531-8068-486D-8829-1747F1D41162}"/>
                </a:ext>
              </a:extLst>
            </p:cNvPr>
            <p:cNvSpPr/>
            <p:nvPr/>
          </p:nvSpPr>
          <p:spPr>
            <a:xfrm>
              <a:off x="4805451" y="4540557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1CC83284-A43C-4F77-BBD9-05F30C9E8468}"/>
                </a:ext>
              </a:extLst>
            </p:cNvPr>
            <p:cNvSpPr/>
            <p:nvPr/>
          </p:nvSpPr>
          <p:spPr>
            <a:xfrm>
              <a:off x="5101720" y="4540557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98C6A8FA-CAE4-47B4-8B7B-20478EC394FF}"/>
                </a:ext>
              </a:extLst>
            </p:cNvPr>
            <p:cNvSpPr/>
            <p:nvPr/>
          </p:nvSpPr>
          <p:spPr>
            <a:xfrm>
              <a:off x="7175604" y="4540557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52D318C6-F351-4F0C-939C-8411114897FD}"/>
                </a:ext>
              </a:extLst>
            </p:cNvPr>
            <p:cNvSpPr/>
            <p:nvPr/>
          </p:nvSpPr>
          <p:spPr>
            <a:xfrm>
              <a:off x="6583066" y="4540557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B88D2585-3144-4402-B171-07E9F547D60A}"/>
                </a:ext>
              </a:extLst>
            </p:cNvPr>
            <p:cNvSpPr/>
            <p:nvPr/>
          </p:nvSpPr>
          <p:spPr>
            <a:xfrm>
              <a:off x="6879335" y="4540557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8AE01C04-6E98-48F9-8A61-67D91C307BA6}"/>
                </a:ext>
              </a:extLst>
            </p:cNvPr>
            <p:cNvSpPr/>
            <p:nvPr/>
          </p:nvSpPr>
          <p:spPr>
            <a:xfrm>
              <a:off x="7768142" y="4540557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24C07178-675D-471E-9F99-2A56AD4DA268}"/>
                </a:ext>
              </a:extLst>
            </p:cNvPr>
            <p:cNvSpPr/>
            <p:nvPr/>
          </p:nvSpPr>
          <p:spPr>
            <a:xfrm>
              <a:off x="8064411" y="4540557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10CDD91F-E5BB-424D-B3D7-06E333FA1456}"/>
                </a:ext>
              </a:extLst>
            </p:cNvPr>
            <p:cNvSpPr/>
            <p:nvPr/>
          </p:nvSpPr>
          <p:spPr>
            <a:xfrm>
              <a:off x="5990527" y="4836826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A98409D1-41B0-4F85-9246-9454695AE0CA}"/>
                </a:ext>
              </a:extLst>
            </p:cNvPr>
            <p:cNvSpPr/>
            <p:nvPr/>
          </p:nvSpPr>
          <p:spPr>
            <a:xfrm>
              <a:off x="6286797" y="4836826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7" name="Rectangle 276">
              <a:extLst>
                <a:ext uri="{FF2B5EF4-FFF2-40B4-BE49-F238E27FC236}">
                  <a16:creationId xmlns:a16="http://schemas.microsoft.com/office/drawing/2014/main" id="{23553E7E-D605-4B2B-B5BE-6FC24575352C}"/>
                </a:ext>
              </a:extLst>
            </p:cNvPr>
            <p:cNvSpPr/>
            <p:nvPr/>
          </p:nvSpPr>
          <p:spPr>
            <a:xfrm>
              <a:off x="5397989" y="4836826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1AB382F9-E4EF-46DC-8C9F-14F9A5CC25F9}"/>
                </a:ext>
              </a:extLst>
            </p:cNvPr>
            <p:cNvSpPr/>
            <p:nvPr/>
          </p:nvSpPr>
          <p:spPr>
            <a:xfrm>
              <a:off x="5694258" y="4836826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4978E6A9-5996-4E51-8614-A898EA9FA146}"/>
                </a:ext>
              </a:extLst>
            </p:cNvPr>
            <p:cNvSpPr/>
            <p:nvPr/>
          </p:nvSpPr>
          <p:spPr>
            <a:xfrm>
              <a:off x="4805451" y="4836826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144B9992-ADC6-4A4E-A336-76047DBF4308}"/>
                </a:ext>
              </a:extLst>
            </p:cNvPr>
            <p:cNvSpPr/>
            <p:nvPr/>
          </p:nvSpPr>
          <p:spPr>
            <a:xfrm>
              <a:off x="5101720" y="4836826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C77F5614-B22C-4237-9A89-689534510EEA}"/>
                </a:ext>
              </a:extLst>
            </p:cNvPr>
            <p:cNvSpPr/>
            <p:nvPr/>
          </p:nvSpPr>
          <p:spPr>
            <a:xfrm>
              <a:off x="7175604" y="4836826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70BA8BF7-84BE-4433-90A9-6961EBEF0298}"/>
                </a:ext>
              </a:extLst>
            </p:cNvPr>
            <p:cNvSpPr/>
            <p:nvPr/>
          </p:nvSpPr>
          <p:spPr>
            <a:xfrm>
              <a:off x="6583066" y="4836826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76E9FBA1-49E4-4864-B586-9AC34DC8C653}"/>
                </a:ext>
              </a:extLst>
            </p:cNvPr>
            <p:cNvSpPr/>
            <p:nvPr/>
          </p:nvSpPr>
          <p:spPr>
            <a:xfrm>
              <a:off x="6879335" y="4836826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FF96C8D6-F169-4591-A5ED-AABEBC7D8A05}"/>
                </a:ext>
              </a:extLst>
            </p:cNvPr>
            <p:cNvSpPr/>
            <p:nvPr/>
          </p:nvSpPr>
          <p:spPr>
            <a:xfrm>
              <a:off x="7768142" y="4836826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DDDF018A-9165-440B-B9AC-A98C1232FC5B}"/>
                </a:ext>
              </a:extLst>
            </p:cNvPr>
            <p:cNvSpPr/>
            <p:nvPr/>
          </p:nvSpPr>
          <p:spPr>
            <a:xfrm>
              <a:off x="8064411" y="4836826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5AB3E31B-C760-4A58-B391-8A2DD7DD124D}"/>
                </a:ext>
              </a:extLst>
            </p:cNvPr>
            <p:cNvSpPr/>
            <p:nvPr/>
          </p:nvSpPr>
          <p:spPr>
            <a:xfrm>
              <a:off x="7471873" y="157786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FE132FA7-14FC-488B-A6F0-B51ABF40DA90}"/>
                </a:ext>
              </a:extLst>
            </p:cNvPr>
            <p:cNvSpPr/>
            <p:nvPr/>
          </p:nvSpPr>
          <p:spPr>
            <a:xfrm>
              <a:off x="7471873" y="187413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D6605408-EEA2-4405-9216-4E207602F205}"/>
                </a:ext>
              </a:extLst>
            </p:cNvPr>
            <p:cNvSpPr/>
            <p:nvPr/>
          </p:nvSpPr>
          <p:spPr>
            <a:xfrm>
              <a:off x="7471873" y="2466674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3235910B-FCE7-417F-8BA9-6DBFF82669FA}"/>
                </a:ext>
              </a:extLst>
            </p:cNvPr>
            <p:cNvSpPr/>
            <p:nvPr/>
          </p:nvSpPr>
          <p:spPr>
            <a:xfrm>
              <a:off x="7471873" y="276294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8292E021-6FF6-4A70-9260-F3D44ED94013}"/>
                </a:ext>
              </a:extLst>
            </p:cNvPr>
            <p:cNvSpPr/>
            <p:nvPr/>
          </p:nvSpPr>
          <p:spPr>
            <a:xfrm>
              <a:off x="7471873" y="3059212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D0182556-02D4-461C-9E68-9FF9EBC46EA9}"/>
                </a:ext>
              </a:extLst>
            </p:cNvPr>
            <p:cNvSpPr/>
            <p:nvPr/>
          </p:nvSpPr>
          <p:spPr>
            <a:xfrm>
              <a:off x="7471873" y="3355481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D8AC48B7-FCDB-4A12-B781-A1A2F0E5D4B4}"/>
                </a:ext>
              </a:extLst>
            </p:cNvPr>
            <p:cNvSpPr/>
            <p:nvPr/>
          </p:nvSpPr>
          <p:spPr>
            <a:xfrm>
              <a:off x="7471873" y="3651750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F438F60E-0EE7-41A0-B818-4749C1E1B1AB}"/>
                </a:ext>
              </a:extLst>
            </p:cNvPr>
            <p:cNvSpPr/>
            <p:nvPr/>
          </p:nvSpPr>
          <p:spPr>
            <a:xfrm>
              <a:off x="7471873" y="3948019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5776EED8-6F33-420E-B1A0-8754AA9817B3}"/>
                </a:ext>
              </a:extLst>
            </p:cNvPr>
            <p:cNvSpPr/>
            <p:nvPr/>
          </p:nvSpPr>
          <p:spPr>
            <a:xfrm>
              <a:off x="7471873" y="4244288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049BD313-DA26-4B79-AD0C-B2A33B6EB640}"/>
                </a:ext>
              </a:extLst>
            </p:cNvPr>
            <p:cNvSpPr/>
            <p:nvPr/>
          </p:nvSpPr>
          <p:spPr>
            <a:xfrm>
              <a:off x="7471873" y="4540557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6D460870-744B-4F05-87B3-6B2164EBB665}"/>
                </a:ext>
              </a:extLst>
            </p:cNvPr>
            <p:cNvSpPr/>
            <p:nvPr/>
          </p:nvSpPr>
          <p:spPr>
            <a:xfrm>
              <a:off x="7471873" y="4836826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7" name="Rectangle 316">
              <a:extLst>
                <a:ext uri="{FF2B5EF4-FFF2-40B4-BE49-F238E27FC236}">
                  <a16:creationId xmlns:a16="http://schemas.microsoft.com/office/drawing/2014/main" id="{C94EC565-C460-4262-9BF7-70533089A2C1}"/>
                </a:ext>
              </a:extLst>
            </p:cNvPr>
            <p:cNvSpPr/>
            <p:nvPr/>
          </p:nvSpPr>
          <p:spPr>
            <a:xfrm>
              <a:off x="5990527" y="217040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9" name="Rectangle 318">
              <a:extLst>
                <a:ext uri="{FF2B5EF4-FFF2-40B4-BE49-F238E27FC236}">
                  <a16:creationId xmlns:a16="http://schemas.microsoft.com/office/drawing/2014/main" id="{F76FE915-2DC7-4DF6-8F34-3751E8BDD586}"/>
                </a:ext>
              </a:extLst>
            </p:cNvPr>
            <p:cNvSpPr/>
            <p:nvPr/>
          </p:nvSpPr>
          <p:spPr>
            <a:xfrm>
              <a:off x="6286797" y="217040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1" name="Rectangle 320">
              <a:extLst>
                <a:ext uri="{FF2B5EF4-FFF2-40B4-BE49-F238E27FC236}">
                  <a16:creationId xmlns:a16="http://schemas.microsoft.com/office/drawing/2014/main" id="{67377D6B-1E3C-4D88-B667-825009BF779D}"/>
                </a:ext>
              </a:extLst>
            </p:cNvPr>
            <p:cNvSpPr/>
            <p:nvPr/>
          </p:nvSpPr>
          <p:spPr>
            <a:xfrm>
              <a:off x="5397989" y="217040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3" name="Rectangle 322">
              <a:extLst>
                <a:ext uri="{FF2B5EF4-FFF2-40B4-BE49-F238E27FC236}">
                  <a16:creationId xmlns:a16="http://schemas.microsoft.com/office/drawing/2014/main" id="{33DB9AB0-D79D-42B2-AE95-C1F5C0E09BDE}"/>
                </a:ext>
              </a:extLst>
            </p:cNvPr>
            <p:cNvSpPr/>
            <p:nvPr/>
          </p:nvSpPr>
          <p:spPr>
            <a:xfrm>
              <a:off x="5694258" y="217040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5" name="Rectangle 324">
              <a:extLst>
                <a:ext uri="{FF2B5EF4-FFF2-40B4-BE49-F238E27FC236}">
                  <a16:creationId xmlns:a16="http://schemas.microsoft.com/office/drawing/2014/main" id="{C3CBD6E1-FECD-4810-B6F5-822150020C36}"/>
                </a:ext>
              </a:extLst>
            </p:cNvPr>
            <p:cNvSpPr/>
            <p:nvPr/>
          </p:nvSpPr>
          <p:spPr>
            <a:xfrm>
              <a:off x="4805451" y="217040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7" name="Rectangle 326">
              <a:extLst>
                <a:ext uri="{FF2B5EF4-FFF2-40B4-BE49-F238E27FC236}">
                  <a16:creationId xmlns:a16="http://schemas.microsoft.com/office/drawing/2014/main" id="{DFF8C0CD-0988-49BB-B517-D4403113A49B}"/>
                </a:ext>
              </a:extLst>
            </p:cNvPr>
            <p:cNvSpPr/>
            <p:nvPr/>
          </p:nvSpPr>
          <p:spPr>
            <a:xfrm>
              <a:off x="5101720" y="217040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9" name="Rectangle 328">
              <a:extLst>
                <a:ext uri="{FF2B5EF4-FFF2-40B4-BE49-F238E27FC236}">
                  <a16:creationId xmlns:a16="http://schemas.microsoft.com/office/drawing/2014/main" id="{771E22A8-A230-46EB-9897-3EC6A71E6083}"/>
                </a:ext>
              </a:extLst>
            </p:cNvPr>
            <p:cNvSpPr/>
            <p:nvPr/>
          </p:nvSpPr>
          <p:spPr>
            <a:xfrm>
              <a:off x="7175604" y="217040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1" name="Rectangle 330">
              <a:extLst>
                <a:ext uri="{FF2B5EF4-FFF2-40B4-BE49-F238E27FC236}">
                  <a16:creationId xmlns:a16="http://schemas.microsoft.com/office/drawing/2014/main" id="{88E1ABB4-47A5-4B0D-B481-63CE48FA0D4E}"/>
                </a:ext>
              </a:extLst>
            </p:cNvPr>
            <p:cNvSpPr/>
            <p:nvPr/>
          </p:nvSpPr>
          <p:spPr>
            <a:xfrm>
              <a:off x="6583066" y="217040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3" name="Rectangle 332">
              <a:extLst>
                <a:ext uri="{FF2B5EF4-FFF2-40B4-BE49-F238E27FC236}">
                  <a16:creationId xmlns:a16="http://schemas.microsoft.com/office/drawing/2014/main" id="{C87C72F1-3D62-48E3-8D08-6025D4B82A49}"/>
                </a:ext>
              </a:extLst>
            </p:cNvPr>
            <p:cNvSpPr/>
            <p:nvPr/>
          </p:nvSpPr>
          <p:spPr>
            <a:xfrm>
              <a:off x="6879335" y="217040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5" name="Rectangle 334">
              <a:extLst>
                <a:ext uri="{FF2B5EF4-FFF2-40B4-BE49-F238E27FC236}">
                  <a16:creationId xmlns:a16="http://schemas.microsoft.com/office/drawing/2014/main" id="{02043BBB-CA4E-41D9-8BCB-C4C3DDB7932F}"/>
                </a:ext>
              </a:extLst>
            </p:cNvPr>
            <p:cNvSpPr/>
            <p:nvPr/>
          </p:nvSpPr>
          <p:spPr>
            <a:xfrm>
              <a:off x="7768142" y="217040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7" name="Rectangle 336">
              <a:extLst>
                <a:ext uri="{FF2B5EF4-FFF2-40B4-BE49-F238E27FC236}">
                  <a16:creationId xmlns:a16="http://schemas.microsoft.com/office/drawing/2014/main" id="{B7A8E1DB-C496-4F99-8AE4-0882E5673767}"/>
                </a:ext>
              </a:extLst>
            </p:cNvPr>
            <p:cNvSpPr/>
            <p:nvPr/>
          </p:nvSpPr>
          <p:spPr>
            <a:xfrm>
              <a:off x="8064411" y="217040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3BB7395E-1C95-490E-9DF1-E9E5B4E0214A}"/>
                </a:ext>
              </a:extLst>
            </p:cNvPr>
            <p:cNvSpPr/>
            <p:nvPr/>
          </p:nvSpPr>
          <p:spPr>
            <a:xfrm>
              <a:off x="7471873" y="2170403"/>
              <a:ext cx="296269" cy="29626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1" name="Rectangle 340">
              <a:extLst>
                <a:ext uri="{FF2B5EF4-FFF2-40B4-BE49-F238E27FC236}">
                  <a16:creationId xmlns:a16="http://schemas.microsoft.com/office/drawing/2014/main" id="{BED693D1-B2B5-47EF-94D1-E3DC06734CE6}"/>
                </a:ext>
              </a:extLst>
            </p:cNvPr>
            <p:cNvSpPr/>
            <p:nvPr/>
          </p:nvSpPr>
          <p:spPr>
            <a:xfrm>
              <a:off x="4506151" y="5133093"/>
              <a:ext cx="296269" cy="296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cxnSp>
          <p:nvCxnSpPr>
            <p:cNvPr id="342" name="Straight Arrow Connector 341">
              <a:extLst>
                <a:ext uri="{FF2B5EF4-FFF2-40B4-BE49-F238E27FC236}">
                  <a16:creationId xmlns:a16="http://schemas.microsoft.com/office/drawing/2014/main" id="{6E7D7B38-E294-4BC4-B08E-2693E0FF0D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802422" y="1289288"/>
              <a:ext cx="1" cy="3843809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3" name="Straight Arrow Connector 342">
              <a:extLst>
                <a:ext uri="{FF2B5EF4-FFF2-40B4-BE49-F238E27FC236}">
                  <a16:creationId xmlns:a16="http://schemas.microsoft.com/office/drawing/2014/main" id="{DAC12C50-8025-4EC3-B626-70C6E92F007A}"/>
                </a:ext>
              </a:extLst>
            </p:cNvPr>
            <p:cNvCxnSpPr>
              <a:cxnSpLocks/>
            </p:cNvCxnSpPr>
            <p:nvPr/>
          </p:nvCxnSpPr>
          <p:spPr>
            <a:xfrm>
              <a:off x="4802420" y="5133093"/>
              <a:ext cx="3946612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4" name="TextBox 343">
                  <a:extLst>
                    <a:ext uri="{FF2B5EF4-FFF2-40B4-BE49-F238E27FC236}">
                      <a16:creationId xmlns:a16="http://schemas.microsoft.com/office/drawing/2014/main" id="{6B615FEC-9D00-403B-A674-D3CBD2C2D4C9}"/>
                    </a:ext>
                  </a:extLst>
                </p:cNvPr>
                <p:cNvSpPr txBox="1"/>
                <p:nvPr/>
              </p:nvSpPr>
              <p:spPr>
                <a:xfrm rot="16200000">
                  <a:off x="4337746" y="1228728"/>
                  <a:ext cx="381113" cy="3171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𝑌</m:t>
                      </m:r>
                    </m:oMath>
                  </a14:m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mc:Choice>
          <mc:Fallback>
            <p:sp>
              <p:nvSpPr>
                <p:cNvPr id="344" name="TextBox 343">
                  <a:extLst>
                    <a:ext uri="{FF2B5EF4-FFF2-40B4-BE49-F238E27FC236}">
                      <a16:creationId xmlns:a16="http://schemas.microsoft.com/office/drawing/2014/main" id="{6B615FEC-9D00-403B-A674-D3CBD2C2D4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337746" y="1228728"/>
                  <a:ext cx="381113" cy="31716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5" name="TextBox 344">
                  <a:extLst>
                    <a:ext uri="{FF2B5EF4-FFF2-40B4-BE49-F238E27FC236}">
                      <a16:creationId xmlns:a16="http://schemas.microsoft.com/office/drawing/2014/main" id="{3C84F977-1A14-4E30-B0B3-6B7C99121728}"/>
                    </a:ext>
                  </a:extLst>
                </p:cNvPr>
                <p:cNvSpPr txBox="1"/>
                <p:nvPr/>
              </p:nvSpPr>
              <p:spPr>
                <a:xfrm>
                  <a:off x="8294338" y="5141504"/>
                  <a:ext cx="521036" cy="3171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𝑋</m:t>
                      </m:r>
                    </m:oMath>
                  </a14:m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mc:Choice>
          <mc:Fallback>
            <p:sp>
              <p:nvSpPr>
                <p:cNvPr id="345" name="TextBox 344">
                  <a:extLst>
                    <a:ext uri="{FF2B5EF4-FFF2-40B4-BE49-F238E27FC236}">
                      <a16:creationId xmlns:a16="http://schemas.microsoft.com/office/drawing/2014/main" id="{3C84F977-1A14-4E30-B0B3-6B7C991217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94338" y="5141504"/>
                  <a:ext cx="521036" cy="31716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50" name="TextBox 349">
                <a:extLst>
                  <a:ext uri="{FF2B5EF4-FFF2-40B4-BE49-F238E27FC236}">
                    <a16:creationId xmlns:a16="http://schemas.microsoft.com/office/drawing/2014/main" id="{FAA8174C-B8F9-497B-B503-E792C3BB7790}"/>
                  </a:ext>
                </a:extLst>
              </p:cNvPr>
              <p:cNvSpPr txBox="1"/>
              <p:nvPr/>
            </p:nvSpPr>
            <p:spPr>
              <a:xfrm>
                <a:off x="251520" y="1136938"/>
                <a:ext cx="4118201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𝑌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directly proportional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Draw a graph by completing the table of values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Use the graph to estimate the value of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𝑌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457200" indent="-457200">
                  <a:buFont typeface="+mj-lt"/>
                  <a:buAutoNum type="alphaLcParenR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𝒀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𝒌𝑿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𝒀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𝑿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𝒀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𝑿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50" name="TextBox 349">
                <a:extLst>
                  <a:ext uri="{FF2B5EF4-FFF2-40B4-BE49-F238E27FC236}">
                    <a16:creationId xmlns:a16="http://schemas.microsoft.com/office/drawing/2014/main" id="{FAA8174C-B8F9-497B-B503-E792C3BB7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36938"/>
                <a:ext cx="4118201" cy="5016758"/>
              </a:xfrm>
              <a:prstGeom prst="rect">
                <a:avLst/>
              </a:prstGeom>
              <a:blipFill>
                <a:blip r:embed="rId4"/>
                <a:stretch>
                  <a:fillRect l="-1479" t="-608" b="-14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52" name="Table 351">
                <a:extLst>
                  <a:ext uri="{FF2B5EF4-FFF2-40B4-BE49-F238E27FC236}">
                    <a16:creationId xmlns:a16="http://schemas.microsoft.com/office/drawing/2014/main" id="{E7E8375C-7D8B-4285-9978-3929184ADD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989356"/>
                  </p:ext>
                </p:extLst>
              </p:nvPr>
            </p:nvGraphicFramePr>
            <p:xfrm>
              <a:off x="520797" y="3355481"/>
              <a:ext cx="3600000" cy="618698"/>
            </p:xfrm>
            <a:graphic>
              <a:graphicData uri="http://schemas.openxmlformats.org/drawingml/2006/table">
                <a:tbl>
                  <a:tblPr firstRow="1" firstCol="1" bandRow="1" bandCol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09349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𝑋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18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09349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𝑌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52" name="Table 351">
                <a:extLst>
                  <a:ext uri="{FF2B5EF4-FFF2-40B4-BE49-F238E27FC236}">
                    <a16:creationId xmlns:a16="http://schemas.microsoft.com/office/drawing/2014/main" id="{E7E8375C-7D8B-4285-9978-3929184ADD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989356"/>
                  </p:ext>
                </p:extLst>
              </p:nvPr>
            </p:nvGraphicFramePr>
            <p:xfrm>
              <a:off x="520797" y="3355481"/>
              <a:ext cx="3600000" cy="618698"/>
            </p:xfrm>
            <a:graphic>
              <a:graphicData uri="http://schemas.openxmlformats.org/drawingml/2006/table">
                <a:tbl>
                  <a:tblPr firstRow="1" firstCol="1" bandRow="1" bandCol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0934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47" t="-19608" r="-403390" b="-14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18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0934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47" t="-119608" r="-403390" b="-4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53" name="TextBox 352">
            <a:extLst>
              <a:ext uri="{FF2B5EF4-FFF2-40B4-BE49-F238E27FC236}">
                <a16:creationId xmlns:a16="http://schemas.microsoft.com/office/drawing/2014/main" id="{F6E7F33C-47F5-4E9C-8E8D-3F5C7A882218}"/>
              </a:ext>
            </a:extLst>
          </p:cNvPr>
          <p:cNvSpPr txBox="1"/>
          <p:nvPr/>
        </p:nvSpPr>
        <p:spPr>
          <a:xfrm>
            <a:off x="2111729" y="36517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A712F706-7808-45EF-8EEF-8A757F08CA93}"/>
              </a:ext>
            </a:extLst>
          </p:cNvPr>
          <p:cNvSpPr txBox="1"/>
          <p:nvPr/>
        </p:nvSpPr>
        <p:spPr>
          <a:xfrm>
            <a:off x="2880047" y="33272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F9826398-6262-42EE-9E97-833BB41EA9AB}"/>
              </a:ext>
            </a:extLst>
          </p:cNvPr>
          <p:cNvSpPr txBox="1"/>
          <p:nvPr/>
        </p:nvSpPr>
        <p:spPr>
          <a:xfrm>
            <a:off x="3553786" y="364947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</a:p>
        </p:txBody>
      </p: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AA6722E0-2DB4-40FA-A4E4-3822DE9C3CC5}"/>
              </a:ext>
            </a:extLst>
          </p:cNvPr>
          <p:cNvCxnSpPr/>
          <p:nvPr/>
        </p:nvCxnSpPr>
        <p:spPr>
          <a:xfrm flipV="1">
            <a:off x="4800908" y="2762943"/>
            <a:ext cx="3411638" cy="23701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ED9822FE-58A4-4D95-98CD-06BD2BA17375}"/>
              </a:ext>
            </a:extLst>
          </p:cNvPr>
          <p:cNvCxnSpPr>
            <a:cxnSpLocks/>
          </p:cNvCxnSpPr>
          <p:nvPr/>
        </p:nvCxnSpPr>
        <p:spPr>
          <a:xfrm>
            <a:off x="4800908" y="4221088"/>
            <a:ext cx="1337753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>
            <a:extLst>
              <a:ext uri="{FF2B5EF4-FFF2-40B4-BE49-F238E27FC236}">
                <a16:creationId xmlns:a16="http://schemas.microsoft.com/office/drawing/2014/main" id="{1370CF48-847F-4221-A2CB-1C6743AF02BA}"/>
              </a:ext>
            </a:extLst>
          </p:cNvPr>
          <p:cNvCxnSpPr>
            <a:cxnSpLocks/>
          </p:cNvCxnSpPr>
          <p:nvPr/>
        </p:nvCxnSpPr>
        <p:spPr>
          <a:xfrm flipH="1" flipV="1">
            <a:off x="6135632" y="4228123"/>
            <a:ext cx="3030" cy="90497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83" name="Rectangle 382">
                <a:extLst>
                  <a:ext uri="{FF2B5EF4-FFF2-40B4-BE49-F238E27FC236}">
                    <a16:creationId xmlns:a16="http://schemas.microsoft.com/office/drawing/2014/main" id="{25C324C2-A98C-41DE-BB9C-C0BE321937CE}"/>
                  </a:ext>
                </a:extLst>
              </p:cNvPr>
              <p:cNvSpPr/>
              <p:nvPr/>
            </p:nvSpPr>
            <p:spPr>
              <a:xfrm>
                <a:off x="5206840" y="4532140"/>
                <a:ext cx="402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83" name="Rectangle 382">
                <a:extLst>
                  <a:ext uri="{FF2B5EF4-FFF2-40B4-BE49-F238E27FC236}">
                    <a16:creationId xmlns:a16="http://schemas.microsoft.com/office/drawing/2014/main" id="{25C324C2-A98C-41DE-BB9C-C0BE321937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840" y="4532140"/>
                <a:ext cx="40267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4" name="Rectangle 383">
                <a:extLst>
                  <a:ext uri="{FF2B5EF4-FFF2-40B4-BE49-F238E27FC236}">
                    <a16:creationId xmlns:a16="http://schemas.microsoft.com/office/drawing/2014/main" id="{C8DE9EF6-6D72-441B-9C78-D19C3BF25CE2}"/>
                  </a:ext>
                </a:extLst>
              </p:cNvPr>
              <p:cNvSpPr/>
              <p:nvPr/>
            </p:nvSpPr>
            <p:spPr>
              <a:xfrm>
                <a:off x="5796136" y="4121668"/>
                <a:ext cx="402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84" name="Rectangle 383">
                <a:extLst>
                  <a:ext uri="{FF2B5EF4-FFF2-40B4-BE49-F238E27FC236}">
                    <a16:creationId xmlns:a16="http://schemas.microsoft.com/office/drawing/2014/main" id="{C8DE9EF6-6D72-441B-9C78-D19C3BF25C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4121668"/>
                <a:ext cx="40267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5" name="Rectangle 384">
                <a:extLst>
                  <a:ext uri="{FF2B5EF4-FFF2-40B4-BE49-F238E27FC236}">
                    <a16:creationId xmlns:a16="http://schemas.microsoft.com/office/drawing/2014/main" id="{DE73CBDB-EB60-4AC6-853E-F1357860B0EF}"/>
                  </a:ext>
                </a:extLst>
              </p:cNvPr>
              <p:cNvSpPr/>
              <p:nvPr/>
            </p:nvSpPr>
            <p:spPr>
              <a:xfrm>
                <a:off x="6974267" y="3282413"/>
                <a:ext cx="402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85" name="Rectangle 384">
                <a:extLst>
                  <a:ext uri="{FF2B5EF4-FFF2-40B4-BE49-F238E27FC236}">
                    <a16:creationId xmlns:a16="http://schemas.microsoft.com/office/drawing/2014/main" id="{DE73CBDB-EB60-4AC6-853E-F1357860B0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267" y="3282413"/>
                <a:ext cx="40267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6" name="Rectangle 385">
                <a:extLst>
                  <a:ext uri="{FF2B5EF4-FFF2-40B4-BE49-F238E27FC236}">
                    <a16:creationId xmlns:a16="http://schemas.microsoft.com/office/drawing/2014/main" id="{DD5719D3-3B5C-441A-BAC2-5C5DFFE993D9}"/>
                  </a:ext>
                </a:extLst>
              </p:cNvPr>
              <p:cNvSpPr/>
              <p:nvPr/>
            </p:nvSpPr>
            <p:spPr>
              <a:xfrm>
                <a:off x="7566805" y="2866136"/>
                <a:ext cx="402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86" name="Rectangle 385">
                <a:extLst>
                  <a:ext uri="{FF2B5EF4-FFF2-40B4-BE49-F238E27FC236}">
                    <a16:creationId xmlns:a16="http://schemas.microsoft.com/office/drawing/2014/main" id="{DD5719D3-3B5C-441A-BAC2-5C5DFFE993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6805" y="2866136"/>
                <a:ext cx="40267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8" name="Thought Bubble: Cloud 387">
            <a:extLst>
              <a:ext uri="{FF2B5EF4-FFF2-40B4-BE49-F238E27FC236}">
                <a16:creationId xmlns:a16="http://schemas.microsoft.com/office/drawing/2014/main" id="{B3CACB8A-AD84-475C-910B-185BA2D3811B}"/>
              </a:ext>
            </a:extLst>
          </p:cNvPr>
          <p:cNvSpPr/>
          <p:nvPr/>
        </p:nvSpPr>
        <p:spPr>
          <a:xfrm>
            <a:off x="3543197" y="3845415"/>
            <a:ext cx="3772896" cy="1373450"/>
          </a:xfrm>
          <a:prstGeom prst="cloudCallout">
            <a:avLst>
              <a:gd name="adj1" fmla="val -103837"/>
              <a:gd name="adj2" fmla="val 51187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 the values into the proportion equation</a:t>
            </a:r>
          </a:p>
        </p:txBody>
      </p:sp>
    </p:spTree>
    <p:extLst>
      <p:ext uri="{BB962C8B-B14F-4D97-AF65-F5344CB8AC3E}">
        <p14:creationId xmlns:p14="http://schemas.microsoft.com/office/powerpoint/2010/main" val="245934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" grpId="0"/>
      <p:bldP spid="354" grpId="0"/>
      <p:bldP spid="355" grpId="0"/>
      <p:bldP spid="383" grpId="0"/>
      <p:bldP spid="384" grpId="0"/>
      <p:bldP spid="385" grpId="0"/>
      <p:bldP spid="386" grpId="0"/>
      <p:bldP spid="388" grpId="0" animBg="1"/>
      <p:bldP spid="38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D6C6497-D67D-44B1-AF1B-B28658FC40A2}"/>
                  </a:ext>
                </a:extLst>
              </p:cNvPr>
              <p:cNvSpPr txBox="1"/>
              <p:nvPr/>
            </p:nvSpPr>
            <p:spPr>
              <a:xfrm>
                <a:off x="251520" y="1136938"/>
                <a:ext cx="4118201" cy="5311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𝑌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inversely proportional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Draw a graph by completing the table of values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Use the graph to estimate the value of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𝑌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457200" indent="-457200">
                  <a:buFont typeface="+mj-lt"/>
                  <a:buAutoNum type="alphaLcParenR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𝒀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𝑿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𝒀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𝑿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𝒀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𝟏𝟓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𝑿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D6C6497-D67D-44B1-AF1B-B28658FC40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36938"/>
                <a:ext cx="4118201" cy="5311519"/>
              </a:xfrm>
              <a:prstGeom prst="rect">
                <a:avLst/>
              </a:prstGeom>
              <a:blipFill>
                <a:blip r:embed="rId2"/>
                <a:stretch>
                  <a:fillRect l="-1479" t="-574" b="-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88E644B6-CF4C-42B1-A58A-F490BE868AC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5788392"/>
                  </p:ext>
                </p:extLst>
              </p:nvPr>
            </p:nvGraphicFramePr>
            <p:xfrm>
              <a:off x="520797" y="3355481"/>
              <a:ext cx="3600000" cy="618698"/>
            </p:xfrm>
            <a:graphic>
              <a:graphicData uri="http://schemas.openxmlformats.org/drawingml/2006/table">
                <a:tbl>
                  <a:tblPr firstRow="1" firstCol="1" bandRow="1" bandCol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09349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𝑋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09349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𝑌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88E644B6-CF4C-42B1-A58A-F490BE868AC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5788392"/>
                  </p:ext>
                </p:extLst>
              </p:nvPr>
            </p:nvGraphicFramePr>
            <p:xfrm>
              <a:off x="520797" y="3355481"/>
              <a:ext cx="3600000" cy="618698"/>
            </p:xfrm>
            <a:graphic>
              <a:graphicData uri="http://schemas.openxmlformats.org/drawingml/2006/table">
                <a:tbl>
                  <a:tblPr firstRow="1" firstCol="1" bandRow="1" bandCol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0934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47" t="-19608" r="-403390" b="-14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0934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47" t="-119608" r="-403390" b="-4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18964BF5-9F80-49C7-8196-DA67EAF171AD}"/>
              </a:ext>
            </a:extLst>
          </p:cNvPr>
          <p:cNvSpPr txBox="1"/>
          <p:nvPr/>
        </p:nvSpPr>
        <p:spPr>
          <a:xfrm>
            <a:off x="1403648" y="363852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9E2FA7-2B47-4221-AE49-5FAE7BD6D07A}"/>
              </a:ext>
            </a:extLst>
          </p:cNvPr>
          <p:cNvSpPr txBox="1"/>
          <p:nvPr/>
        </p:nvSpPr>
        <p:spPr>
          <a:xfrm>
            <a:off x="2890942" y="36400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213AFA-BAFD-4B81-8373-4A3AB8118626}"/>
              </a:ext>
            </a:extLst>
          </p:cNvPr>
          <p:cNvSpPr txBox="1"/>
          <p:nvPr/>
        </p:nvSpPr>
        <p:spPr>
          <a:xfrm>
            <a:off x="3630331" y="36355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D62EBB7-2DED-4233-9279-7A812B873BE8}"/>
              </a:ext>
            </a:extLst>
          </p:cNvPr>
          <p:cNvGrpSpPr/>
          <p:nvPr/>
        </p:nvGrpSpPr>
        <p:grpSpPr>
          <a:xfrm>
            <a:off x="4613668" y="1534993"/>
            <a:ext cx="3833286" cy="4259673"/>
            <a:chOff x="4827729" y="1263903"/>
            <a:chExt cx="3833286" cy="425967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C3B26F2-F480-4743-919A-5E0841133D58}"/>
                </a:ext>
              </a:extLst>
            </p:cNvPr>
            <p:cNvSpPr/>
            <p:nvPr/>
          </p:nvSpPr>
          <p:spPr>
            <a:xfrm>
              <a:off x="4827729" y="5027728"/>
              <a:ext cx="495848" cy="4958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3C20024-6E55-4982-8419-8578AFB2D115}"/>
                </a:ext>
              </a:extLst>
            </p:cNvPr>
            <p:cNvSpPr/>
            <p:nvPr/>
          </p:nvSpPr>
          <p:spPr>
            <a:xfrm>
              <a:off x="4827729" y="1556792"/>
              <a:ext cx="495848" cy="4958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F177962-D338-4429-987B-EB258CF3BA41}"/>
                </a:ext>
              </a:extLst>
            </p:cNvPr>
            <p:cNvSpPr/>
            <p:nvPr/>
          </p:nvSpPr>
          <p:spPr>
            <a:xfrm>
              <a:off x="4827729" y="2052640"/>
              <a:ext cx="495848" cy="4958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AA1CB95-7167-47EE-97BA-10743624A14F}"/>
                </a:ext>
              </a:extLst>
            </p:cNvPr>
            <p:cNvSpPr/>
            <p:nvPr/>
          </p:nvSpPr>
          <p:spPr>
            <a:xfrm>
              <a:off x="4827729" y="2548489"/>
              <a:ext cx="495848" cy="4958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C2291FA-5BAD-4ECA-AE08-EA95301ED703}"/>
                </a:ext>
              </a:extLst>
            </p:cNvPr>
            <p:cNvSpPr/>
            <p:nvPr/>
          </p:nvSpPr>
          <p:spPr>
            <a:xfrm>
              <a:off x="4827729" y="3044337"/>
              <a:ext cx="495848" cy="4958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E83B7CB-6495-4B05-9F5A-FDBA6241CB1F}"/>
                </a:ext>
              </a:extLst>
            </p:cNvPr>
            <p:cNvSpPr/>
            <p:nvPr/>
          </p:nvSpPr>
          <p:spPr>
            <a:xfrm>
              <a:off x="4827729" y="3540185"/>
              <a:ext cx="495848" cy="4958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6CA115D-02F2-4EE4-9632-9443860294CC}"/>
                </a:ext>
              </a:extLst>
            </p:cNvPr>
            <p:cNvSpPr/>
            <p:nvPr/>
          </p:nvSpPr>
          <p:spPr>
            <a:xfrm>
              <a:off x="4827729" y="4036033"/>
              <a:ext cx="495848" cy="4958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9E39BDA-BD0A-4CE9-8E9D-A62297619832}"/>
                </a:ext>
              </a:extLst>
            </p:cNvPr>
            <p:cNvSpPr/>
            <p:nvPr/>
          </p:nvSpPr>
          <p:spPr>
            <a:xfrm>
              <a:off x="4827729" y="4531882"/>
              <a:ext cx="495848" cy="4958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7179577-CEBD-4D5E-A096-7D57B871423D}"/>
                </a:ext>
              </a:extLst>
            </p:cNvPr>
            <p:cNvSpPr/>
            <p:nvPr/>
          </p:nvSpPr>
          <p:spPr>
            <a:xfrm>
              <a:off x="7312043" y="5027728"/>
              <a:ext cx="495848" cy="4958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624E96B-0D79-4369-965B-EA4492AE4881}"/>
                </a:ext>
              </a:extLst>
            </p:cNvPr>
            <p:cNvSpPr/>
            <p:nvPr/>
          </p:nvSpPr>
          <p:spPr>
            <a:xfrm>
              <a:off x="7807892" y="5027728"/>
              <a:ext cx="495848" cy="4958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A9A5894-A2E8-4290-8E5A-A2E15ADFF66E}"/>
                </a:ext>
              </a:extLst>
            </p:cNvPr>
            <p:cNvSpPr/>
            <p:nvPr/>
          </p:nvSpPr>
          <p:spPr>
            <a:xfrm>
              <a:off x="6320347" y="5027728"/>
              <a:ext cx="495848" cy="4958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A0FA559-6F41-4642-A9CA-CAC48F8F9E75}"/>
                </a:ext>
              </a:extLst>
            </p:cNvPr>
            <p:cNvSpPr/>
            <p:nvPr/>
          </p:nvSpPr>
          <p:spPr>
            <a:xfrm>
              <a:off x="6816195" y="5027728"/>
              <a:ext cx="495848" cy="4958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179AF45-D439-4D0F-8493-AD0AA0D8DFB5}"/>
                </a:ext>
              </a:extLst>
            </p:cNvPr>
            <p:cNvSpPr/>
            <p:nvPr/>
          </p:nvSpPr>
          <p:spPr>
            <a:xfrm>
              <a:off x="5328650" y="5027728"/>
              <a:ext cx="495848" cy="4958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294BE53-E67D-4396-8B1E-74DACE898661}"/>
                </a:ext>
              </a:extLst>
            </p:cNvPr>
            <p:cNvSpPr/>
            <p:nvPr/>
          </p:nvSpPr>
          <p:spPr>
            <a:xfrm>
              <a:off x="5824498" y="5027728"/>
              <a:ext cx="495848" cy="4958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70D3BB6-429B-4CB8-853C-6DF34D1ACF51}"/>
                </a:ext>
              </a:extLst>
            </p:cNvPr>
            <p:cNvSpPr/>
            <p:nvPr/>
          </p:nvSpPr>
          <p:spPr>
            <a:xfrm>
              <a:off x="7312043" y="1556792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2911A7F-E9F3-4326-B744-76255B7DF876}"/>
                </a:ext>
              </a:extLst>
            </p:cNvPr>
            <p:cNvSpPr/>
            <p:nvPr/>
          </p:nvSpPr>
          <p:spPr>
            <a:xfrm>
              <a:off x="7807892" y="1556792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195367B-E4C7-4635-993B-6CABDB6194FB}"/>
                </a:ext>
              </a:extLst>
            </p:cNvPr>
            <p:cNvSpPr/>
            <p:nvPr/>
          </p:nvSpPr>
          <p:spPr>
            <a:xfrm>
              <a:off x="6320347" y="1556792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DDDFA8B-D043-48E3-9311-80C6690A0D53}"/>
                </a:ext>
              </a:extLst>
            </p:cNvPr>
            <p:cNvSpPr/>
            <p:nvPr/>
          </p:nvSpPr>
          <p:spPr>
            <a:xfrm>
              <a:off x="6816195" y="1556792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B9E7C17-7D02-45CF-82EF-6D82B5F85323}"/>
                </a:ext>
              </a:extLst>
            </p:cNvPr>
            <p:cNvSpPr/>
            <p:nvPr/>
          </p:nvSpPr>
          <p:spPr>
            <a:xfrm>
              <a:off x="5328650" y="1556792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362D12D-8DD0-4A7A-BA34-BDA1837A6FE5}"/>
                </a:ext>
              </a:extLst>
            </p:cNvPr>
            <p:cNvSpPr/>
            <p:nvPr/>
          </p:nvSpPr>
          <p:spPr>
            <a:xfrm>
              <a:off x="5824498" y="1556792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03FF0B0-1047-4148-B9F1-CD3A4EE2C3E6}"/>
                </a:ext>
              </a:extLst>
            </p:cNvPr>
            <p:cNvSpPr/>
            <p:nvPr/>
          </p:nvSpPr>
          <p:spPr>
            <a:xfrm>
              <a:off x="7312043" y="2052640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1421BCC-9766-482B-820E-EA04F263154C}"/>
                </a:ext>
              </a:extLst>
            </p:cNvPr>
            <p:cNvSpPr/>
            <p:nvPr/>
          </p:nvSpPr>
          <p:spPr>
            <a:xfrm>
              <a:off x="7807892" y="2052640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2702370D-8200-467E-B923-9D3A66666BFE}"/>
                </a:ext>
              </a:extLst>
            </p:cNvPr>
            <p:cNvSpPr/>
            <p:nvPr/>
          </p:nvSpPr>
          <p:spPr>
            <a:xfrm>
              <a:off x="6320347" y="2052640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4A32A9E-6DBC-4AB9-AA8F-9717248E133A}"/>
                </a:ext>
              </a:extLst>
            </p:cNvPr>
            <p:cNvSpPr/>
            <p:nvPr/>
          </p:nvSpPr>
          <p:spPr>
            <a:xfrm>
              <a:off x="6816195" y="2052640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A5EC3F8-D813-47AC-BE9D-1BD0E7545D9A}"/>
                </a:ext>
              </a:extLst>
            </p:cNvPr>
            <p:cNvSpPr/>
            <p:nvPr/>
          </p:nvSpPr>
          <p:spPr>
            <a:xfrm>
              <a:off x="5328650" y="2052640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039D9269-5B97-46AD-A1B8-943BEA328A10}"/>
                </a:ext>
              </a:extLst>
            </p:cNvPr>
            <p:cNvSpPr/>
            <p:nvPr/>
          </p:nvSpPr>
          <p:spPr>
            <a:xfrm>
              <a:off x="5824498" y="2052640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63110387-2853-44E7-BFF7-0F252BA3703E}"/>
                </a:ext>
              </a:extLst>
            </p:cNvPr>
            <p:cNvSpPr/>
            <p:nvPr/>
          </p:nvSpPr>
          <p:spPr>
            <a:xfrm>
              <a:off x="7312043" y="2548489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0C333DFC-D7BC-4951-9370-874FEB09D76C}"/>
                </a:ext>
              </a:extLst>
            </p:cNvPr>
            <p:cNvSpPr/>
            <p:nvPr/>
          </p:nvSpPr>
          <p:spPr>
            <a:xfrm>
              <a:off x="7807892" y="2548489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6E871612-2AA4-4CED-853D-3773AF450CC2}"/>
                </a:ext>
              </a:extLst>
            </p:cNvPr>
            <p:cNvSpPr/>
            <p:nvPr/>
          </p:nvSpPr>
          <p:spPr>
            <a:xfrm>
              <a:off x="6320347" y="2548489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F80B5314-40B5-4B58-A7F0-F3743960C96C}"/>
                </a:ext>
              </a:extLst>
            </p:cNvPr>
            <p:cNvSpPr/>
            <p:nvPr/>
          </p:nvSpPr>
          <p:spPr>
            <a:xfrm>
              <a:off x="6816195" y="2548489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264A31C-D860-495B-B1C2-94AD1E4CA166}"/>
                </a:ext>
              </a:extLst>
            </p:cNvPr>
            <p:cNvSpPr/>
            <p:nvPr/>
          </p:nvSpPr>
          <p:spPr>
            <a:xfrm>
              <a:off x="5328650" y="2548489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CDAC9A03-AF16-4D4F-BEC0-0D567000FA7A}"/>
                </a:ext>
              </a:extLst>
            </p:cNvPr>
            <p:cNvSpPr/>
            <p:nvPr/>
          </p:nvSpPr>
          <p:spPr>
            <a:xfrm>
              <a:off x="5824498" y="2548489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4B85AFD4-0658-463F-A0A4-4FE4C9E882F7}"/>
                </a:ext>
              </a:extLst>
            </p:cNvPr>
            <p:cNvSpPr/>
            <p:nvPr/>
          </p:nvSpPr>
          <p:spPr>
            <a:xfrm>
              <a:off x="7312043" y="3044337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05FC173-5263-4500-98A7-37CC9B8C5439}"/>
                </a:ext>
              </a:extLst>
            </p:cNvPr>
            <p:cNvSpPr/>
            <p:nvPr/>
          </p:nvSpPr>
          <p:spPr>
            <a:xfrm>
              <a:off x="7807892" y="3044337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E5123E0-17DB-4E83-B3C4-263A9BF2D1CF}"/>
                </a:ext>
              </a:extLst>
            </p:cNvPr>
            <p:cNvSpPr/>
            <p:nvPr/>
          </p:nvSpPr>
          <p:spPr>
            <a:xfrm>
              <a:off x="6320347" y="3044337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F6A3C25-AB85-441E-9057-0883ADA05FA5}"/>
                </a:ext>
              </a:extLst>
            </p:cNvPr>
            <p:cNvSpPr/>
            <p:nvPr/>
          </p:nvSpPr>
          <p:spPr>
            <a:xfrm>
              <a:off x="6816195" y="3044337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82ABCE2-C16A-4BAB-AD87-FD28F1CD826A}"/>
                </a:ext>
              </a:extLst>
            </p:cNvPr>
            <p:cNvSpPr/>
            <p:nvPr/>
          </p:nvSpPr>
          <p:spPr>
            <a:xfrm>
              <a:off x="5328650" y="3044337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D63C0C4-0C7A-4DCE-8242-AB5F5FA5E5F1}"/>
                </a:ext>
              </a:extLst>
            </p:cNvPr>
            <p:cNvSpPr/>
            <p:nvPr/>
          </p:nvSpPr>
          <p:spPr>
            <a:xfrm>
              <a:off x="5824498" y="3044337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0DB2C4CD-3CBC-4E11-AFD0-F744F9F79244}"/>
                </a:ext>
              </a:extLst>
            </p:cNvPr>
            <p:cNvSpPr/>
            <p:nvPr/>
          </p:nvSpPr>
          <p:spPr>
            <a:xfrm>
              <a:off x="7312043" y="3540185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99F9A2F-E9BA-4D00-AC52-D07B1209D8E1}"/>
                </a:ext>
              </a:extLst>
            </p:cNvPr>
            <p:cNvSpPr/>
            <p:nvPr/>
          </p:nvSpPr>
          <p:spPr>
            <a:xfrm>
              <a:off x="7807892" y="3540185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F4B3DC99-6D1A-4A5D-855D-BE7C5F3EF767}"/>
                </a:ext>
              </a:extLst>
            </p:cNvPr>
            <p:cNvSpPr/>
            <p:nvPr/>
          </p:nvSpPr>
          <p:spPr>
            <a:xfrm>
              <a:off x="6320347" y="3540185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B198516D-E6B3-43F4-8060-96B2BFEB06F4}"/>
                </a:ext>
              </a:extLst>
            </p:cNvPr>
            <p:cNvSpPr/>
            <p:nvPr/>
          </p:nvSpPr>
          <p:spPr>
            <a:xfrm>
              <a:off x="6816195" y="3540185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FDD5255B-4751-4496-8612-DB4A4D216A49}"/>
                </a:ext>
              </a:extLst>
            </p:cNvPr>
            <p:cNvSpPr/>
            <p:nvPr/>
          </p:nvSpPr>
          <p:spPr>
            <a:xfrm>
              <a:off x="5328650" y="3540185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43BE57F6-9A23-466E-BF49-FD23D1CDE106}"/>
                </a:ext>
              </a:extLst>
            </p:cNvPr>
            <p:cNvSpPr/>
            <p:nvPr/>
          </p:nvSpPr>
          <p:spPr>
            <a:xfrm>
              <a:off x="5824498" y="3540185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BB9F3DB7-37A1-4743-A05F-DA6DECEB5CA1}"/>
                </a:ext>
              </a:extLst>
            </p:cNvPr>
            <p:cNvSpPr/>
            <p:nvPr/>
          </p:nvSpPr>
          <p:spPr>
            <a:xfrm>
              <a:off x="7312043" y="4036033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C34D1424-26A3-4D53-895F-9393B970CBA7}"/>
                </a:ext>
              </a:extLst>
            </p:cNvPr>
            <p:cNvSpPr/>
            <p:nvPr/>
          </p:nvSpPr>
          <p:spPr>
            <a:xfrm>
              <a:off x="7807892" y="4036033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4E144E51-4FC6-4CC7-BF21-78BC0702FC5B}"/>
                </a:ext>
              </a:extLst>
            </p:cNvPr>
            <p:cNvSpPr/>
            <p:nvPr/>
          </p:nvSpPr>
          <p:spPr>
            <a:xfrm>
              <a:off x="6320347" y="4036033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07CBFE47-11ED-4B1F-B9E9-2396C102A8C5}"/>
                </a:ext>
              </a:extLst>
            </p:cNvPr>
            <p:cNvSpPr/>
            <p:nvPr/>
          </p:nvSpPr>
          <p:spPr>
            <a:xfrm>
              <a:off x="6816195" y="4036033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D5248D6A-A857-4A0D-B39A-12188A31F92F}"/>
                </a:ext>
              </a:extLst>
            </p:cNvPr>
            <p:cNvSpPr/>
            <p:nvPr/>
          </p:nvSpPr>
          <p:spPr>
            <a:xfrm>
              <a:off x="5328650" y="4036033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93913B47-C5A1-4DB8-AB30-F6EF13D4FD05}"/>
                </a:ext>
              </a:extLst>
            </p:cNvPr>
            <p:cNvSpPr/>
            <p:nvPr/>
          </p:nvSpPr>
          <p:spPr>
            <a:xfrm>
              <a:off x="5824498" y="4036033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21D7FA5D-7B1B-49DD-923C-684F85E46815}"/>
                </a:ext>
              </a:extLst>
            </p:cNvPr>
            <p:cNvSpPr/>
            <p:nvPr/>
          </p:nvSpPr>
          <p:spPr>
            <a:xfrm>
              <a:off x="7312043" y="4531882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576AFE33-73C6-4556-A840-203B054642AB}"/>
                </a:ext>
              </a:extLst>
            </p:cNvPr>
            <p:cNvSpPr/>
            <p:nvPr/>
          </p:nvSpPr>
          <p:spPr>
            <a:xfrm>
              <a:off x="7807892" y="4531882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1233D387-690E-4F97-8BD5-90501A5AA0B5}"/>
                </a:ext>
              </a:extLst>
            </p:cNvPr>
            <p:cNvSpPr/>
            <p:nvPr/>
          </p:nvSpPr>
          <p:spPr>
            <a:xfrm>
              <a:off x="6320347" y="4531882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A79828A6-3075-4D54-8BD4-CA28D182C498}"/>
                </a:ext>
              </a:extLst>
            </p:cNvPr>
            <p:cNvSpPr/>
            <p:nvPr/>
          </p:nvSpPr>
          <p:spPr>
            <a:xfrm>
              <a:off x="6816195" y="4531882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97281F2E-053D-49F8-BA1D-ABE4A9BBDA17}"/>
                </a:ext>
              </a:extLst>
            </p:cNvPr>
            <p:cNvSpPr/>
            <p:nvPr/>
          </p:nvSpPr>
          <p:spPr>
            <a:xfrm>
              <a:off x="5328650" y="4531882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5EAAAADB-6B41-4DDC-80D7-002E67465912}"/>
                </a:ext>
              </a:extLst>
            </p:cNvPr>
            <p:cNvSpPr/>
            <p:nvPr/>
          </p:nvSpPr>
          <p:spPr>
            <a:xfrm>
              <a:off x="5824498" y="4531882"/>
              <a:ext cx="495848" cy="495848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E9473DE5-BD7F-4EEF-8EE1-FECDD746579F}"/>
                </a:ext>
              </a:extLst>
            </p:cNvPr>
            <p:cNvSpPr/>
            <p:nvPr/>
          </p:nvSpPr>
          <p:spPr>
            <a:xfrm>
              <a:off x="4827729" y="5027726"/>
              <a:ext cx="495848" cy="4958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" tIns="18000" rIns="18000" bIns="18000" rtlCol="0" anchor="t" anchorCtr="0"/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481C291A-06E2-4942-A1CC-AB2658B8F5AD}"/>
                </a:ext>
              </a:extLst>
            </p:cNvPr>
            <p:cNvCxnSpPr>
              <a:cxnSpLocks/>
              <a:endCxn id="134" idx="2"/>
            </p:cNvCxnSpPr>
            <p:nvPr/>
          </p:nvCxnSpPr>
          <p:spPr>
            <a:xfrm flipH="1" flipV="1">
              <a:off x="5323577" y="1454459"/>
              <a:ext cx="4" cy="357327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379647C4-9F12-4D3A-9CBB-A2D31B89262F}"/>
                </a:ext>
              </a:extLst>
            </p:cNvPr>
            <p:cNvCxnSpPr>
              <a:cxnSpLocks/>
            </p:cNvCxnSpPr>
            <p:nvPr/>
          </p:nvCxnSpPr>
          <p:spPr>
            <a:xfrm>
              <a:off x="5323577" y="5027724"/>
              <a:ext cx="3136855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4" name="TextBox 133">
                  <a:extLst>
                    <a:ext uri="{FF2B5EF4-FFF2-40B4-BE49-F238E27FC236}">
                      <a16:creationId xmlns:a16="http://schemas.microsoft.com/office/drawing/2014/main" id="{DD9DFCDF-128E-4906-929D-52ACEBB0EB87}"/>
                    </a:ext>
                  </a:extLst>
                </p:cNvPr>
                <p:cNvSpPr txBox="1"/>
                <p:nvPr/>
              </p:nvSpPr>
              <p:spPr>
                <a:xfrm rot="16200000">
                  <a:off x="4974440" y="1295879"/>
                  <a:ext cx="381113" cy="3171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𝑌</m:t>
                      </m:r>
                    </m:oMath>
                  </a14:m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mc:Choice>
          <mc:Fallback>
            <p:sp>
              <p:nvSpPr>
                <p:cNvPr id="134" name="TextBox 133">
                  <a:extLst>
                    <a:ext uri="{FF2B5EF4-FFF2-40B4-BE49-F238E27FC236}">
                      <a16:creationId xmlns:a16="http://schemas.microsoft.com/office/drawing/2014/main" id="{DD9DFCDF-128E-4906-929D-52ACEBB0EB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974440" y="1295879"/>
                  <a:ext cx="381113" cy="31716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69A20495-A04F-4093-99D6-E3B11663AB60}"/>
                    </a:ext>
                  </a:extLst>
                </p:cNvPr>
                <p:cNvSpPr txBox="1"/>
                <p:nvPr/>
              </p:nvSpPr>
              <p:spPr>
                <a:xfrm>
                  <a:off x="8139979" y="5100569"/>
                  <a:ext cx="521036" cy="3171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𝑋</m:t>
                      </m:r>
                    </m:oMath>
                  </a14:m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mc:Choice>
          <mc:Fallback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69A20495-A04F-4093-99D6-E3B11663AB6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39979" y="5100569"/>
                  <a:ext cx="521036" cy="31716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C85918DD-F22C-43AF-92AE-04EB4F9C2A89}"/>
                  </a:ext>
                </a:extLst>
              </p:cNvPr>
              <p:cNvSpPr/>
              <p:nvPr/>
            </p:nvSpPr>
            <p:spPr>
              <a:xfrm>
                <a:off x="5404027" y="3130757"/>
                <a:ext cx="402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C85918DD-F22C-43AF-92AE-04EB4F9C2A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027" y="3130757"/>
                <a:ext cx="40267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CB301574-FC29-4E97-8988-A083A8A283C9}"/>
                  </a:ext>
                </a:extLst>
              </p:cNvPr>
              <p:cNvSpPr/>
              <p:nvPr/>
            </p:nvSpPr>
            <p:spPr>
              <a:xfrm>
                <a:off x="5910017" y="4108629"/>
                <a:ext cx="402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CB301574-FC29-4E97-8988-A083A8A283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017" y="4108629"/>
                <a:ext cx="40267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1E4393C4-DA87-4E26-878B-A3FBA09B8DE0}"/>
                  </a:ext>
                </a:extLst>
              </p:cNvPr>
              <p:cNvSpPr/>
              <p:nvPr/>
            </p:nvSpPr>
            <p:spPr>
              <a:xfrm>
                <a:off x="6891577" y="4618299"/>
                <a:ext cx="402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1E4393C4-DA87-4E26-878B-A3FBA09B8D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577" y="4618299"/>
                <a:ext cx="40267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F9549570-AF6F-4B02-970A-E3F6382FE5E8}"/>
                  </a:ext>
                </a:extLst>
              </p:cNvPr>
              <p:cNvSpPr/>
              <p:nvPr/>
            </p:nvSpPr>
            <p:spPr>
              <a:xfrm>
                <a:off x="7392294" y="4730133"/>
                <a:ext cx="402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F9549570-AF6F-4B02-970A-E3F6382FE5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2294" y="4730133"/>
                <a:ext cx="40267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9E179BBB-D566-40F6-B1C2-ED8303ABEE8D}"/>
              </a:ext>
            </a:extLst>
          </p:cNvPr>
          <p:cNvSpPr/>
          <p:nvPr/>
        </p:nvSpPr>
        <p:spPr>
          <a:xfrm>
            <a:off x="5406620" y="1828800"/>
            <a:ext cx="2651146" cy="3135962"/>
          </a:xfrm>
          <a:custGeom>
            <a:avLst/>
            <a:gdLst>
              <a:gd name="connsiteX0" fmla="*/ 0 w 2651146"/>
              <a:gd name="connsiteY0" fmla="*/ 0 h 3135962"/>
              <a:gd name="connsiteX1" fmla="*/ 196381 w 2651146"/>
              <a:gd name="connsiteY1" fmla="*/ 1491270 h 3135962"/>
              <a:gd name="connsiteX2" fmla="*/ 705745 w 2651146"/>
              <a:gd name="connsiteY2" fmla="*/ 2467039 h 3135962"/>
              <a:gd name="connsiteX3" fmla="*/ 1687651 w 2651146"/>
              <a:gd name="connsiteY3" fmla="*/ 2982540 h 3135962"/>
              <a:gd name="connsiteX4" fmla="*/ 2651146 w 2651146"/>
              <a:gd name="connsiteY4" fmla="*/ 3135962 h 313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1146" h="3135962">
                <a:moveTo>
                  <a:pt x="0" y="0"/>
                </a:moveTo>
                <a:cubicBezTo>
                  <a:pt x="39378" y="540048"/>
                  <a:pt x="78757" y="1080097"/>
                  <a:pt x="196381" y="1491270"/>
                </a:cubicBezTo>
                <a:cubicBezTo>
                  <a:pt x="314005" y="1902443"/>
                  <a:pt x="457200" y="2218494"/>
                  <a:pt x="705745" y="2467039"/>
                </a:cubicBezTo>
                <a:cubicBezTo>
                  <a:pt x="954290" y="2715584"/>
                  <a:pt x="1363418" y="2871053"/>
                  <a:pt x="1687651" y="2982540"/>
                </a:cubicBezTo>
                <a:cubicBezTo>
                  <a:pt x="2011884" y="3094027"/>
                  <a:pt x="2331515" y="3114994"/>
                  <a:pt x="2651146" y="3135962"/>
                </a:cubicBezTo>
              </a:path>
            </a:pathLst>
          </a:cu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5059C6F7-F5EE-44BA-ACBE-F31D032C5513}"/>
              </a:ext>
            </a:extLst>
          </p:cNvPr>
          <p:cNvCxnSpPr>
            <a:cxnSpLocks/>
          </p:cNvCxnSpPr>
          <p:nvPr/>
        </p:nvCxnSpPr>
        <p:spPr>
          <a:xfrm>
            <a:off x="5109516" y="3811275"/>
            <a:ext cx="69718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3C8E4437-FDFC-4A64-AF87-DE84C109E2FC}"/>
              </a:ext>
            </a:extLst>
          </p:cNvPr>
          <p:cNvCxnSpPr>
            <a:cxnSpLocks/>
          </p:cNvCxnSpPr>
          <p:nvPr/>
        </p:nvCxnSpPr>
        <p:spPr>
          <a:xfrm flipH="1" flipV="1">
            <a:off x="5789809" y="3798326"/>
            <a:ext cx="6327" cy="150288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hought Bubble: Cloud 148">
            <a:extLst>
              <a:ext uri="{FF2B5EF4-FFF2-40B4-BE49-F238E27FC236}">
                <a16:creationId xmlns:a16="http://schemas.microsoft.com/office/drawing/2014/main" id="{8FFEEFDD-EB6D-4ECA-845D-19D0B7557082}"/>
              </a:ext>
            </a:extLst>
          </p:cNvPr>
          <p:cNvSpPr/>
          <p:nvPr/>
        </p:nvSpPr>
        <p:spPr>
          <a:xfrm>
            <a:off x="3543197" y="3845415"/>
            <a:ext cx="3772896" cy="1373450"/>
          </a:xfrm>
          <a:prstGeom prst="cloudCallout">
            <a:avLst>
              <a:gd name="adj1" fmla="val -103837"/>
              <a:gd name="adj2" fmla="val 51187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 the values into the proportion equation</a:t>
            </a:r>
          </a:p>
        </p:txBody>
      </p:sp>
    </p:spTree>
    <p:extLst>
      <p:ext uri="{BB962C8B-B14F-4D97-AF65-F5344CB8AC3E}">
        <p14:creationId xmlns:p14="http://schemas.microsoft.com/office/powerpoint/2010/main" val="52344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39" grpId="0"/>
      <p:bldP spid="140" grpId="0"/>
      <p:bldP spid="141" grpId="0"/>
      <p:bldP spid="142" grpId="0"/>
      <p:bldP spid="143" grpId="0" animBg="1"/>
      <p:bldP spid="149" grpId="0" animBg="1"/>
      <p:bldP spid="14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612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51542" y="1124744"/>
                <a:ext cx="8640938" cy="52308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 1			Question 2</a:t>
                </a:r>
              </a:p>
              <a:p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𝒀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𝑿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𝑴</m:t>
                        </m:r>
                      </m:den>
                    </m:f>
                  </m:oMath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 3</a:t>
                </a:r>
              </a:p>
              <a:p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	When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𝒀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𝟐𝟎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𝑿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	When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𝑴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endParaRPr lang="en-GB" b="1" i="1" dirty="0">
                  <a:solidFill>
                    <a:srgbClr val="FF0000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GB" b="1" i="1" dirty="0">
                    <a:solidFill>
                      <a:srgbClr val="FF0000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							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±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42" y="1124744"/>
                <a:ext cx="8640938" cy="5230856"/>
              </a:xfrm>
              <a:prstGeom prst="rect">
                <a:avLst/>
              </a:prstGeom>
              <a:blipFill>
                <a:blip r:embed="rId2"/>
                <a:stretch>
                  <a:fillRect l="-564" t="-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E19CFF6-AB5B-423E-8B99-72D1DB9E2FD6}"/>
              </a:ext>
            </a:extLst>
          </p:cNvPr>
          <p:cNvGrpSpPr/>
          <p:nvPr/>
        </p:nvGrpSpPr>
        <p:grpSpPr>
          <a:xfrm>
            <a:off x="1504269" y="7239687"/>
            <a:ext cx="5139431" cy="3543274"/>
            <a:chOff x="228911" y="2973797"/>
            <a:chExt cx="5139431" cy="3543274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775690B8-B4D7-453D-ABEF-47B85D3440DD}"/>
                </a:ext>
              </a:extLst>
            </p:cNvPr>
            <p:cNvGrpSpPr/>
            <p:nvPr/>
          </p:nvGrpSpPr>
          <p:grpSpPr>
            <a:xfrm>
              <a:off x="777194" y="3284984"/>
              <a:ext cx="1278780" cy="1359879"/>
              <a:chOff x="624696" y="3657133"/>
              <a:chExt cx="3011852" cy="2229537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497DEE67-A745-4CBF-909B-70443D1B4BBB}"/>
                  </a:ext>
                </a:extLst>
              </p:cNvPr>
              <p:cNvGrpSpPr/>
              <p:nvPr/>
            </p:nvGrpSpPr>
            <p:grpSpPr>
              <a:xfrm>
                <a:off x="624696" y="3657133"/>
                <a:ext cx="3011852" cy="2229537"/>
                <a:chOff x="522278" y="1713681"/>
                <a:chExt cx="4534282" cy="5520926"/>
              </a:xfrm>
            </p:grpSpPr>
            <p:cxnSp>
              <p:nvCxnSpPr>
                <p:cNvPr id="58" name="Straight Arrow Connector 57">
                  <a:extLst>
                    <a:ext uri="{FF2B5EF4-FFF2-40B4-BE49-F238E27FC236}">
                      <a16:creationId xmlns:a16="http://schemas.microsoft.com/office/drawing/2014/main" id="{1B1EFB1C-FBBC-4F4E-9688-2366697F0E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043608" y="2132856"/>
                  <a:ext cx="1" cy="3843809"/>
                </a:xfrm>
                <a:prstGeom prst="straightConnector1">
                  <a:avLst/>
                </a:prstGeom>
                <a:ln w="127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>
                  <a:extLst>
                    <a:ext uri="{FF2B5EF4-FFF2-40B4-BE49-F238E27FC236}">
                      <a16:creationId xmlns:a16="http://schemas.microsoft.com/office/drawing/2014/main" id="{BD59483C-6ADE-4DE6-BF11-D6F317C728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606" y="5976661"/>
                  <a:ext cx="3946612" cy="0"/>
                </a:xfrm>
                <a:prstGeom prst="straightConnector1">
                  <a:avLst/>
                </a:prstGeom>
                <a:ln w="127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60" name="TextBox 59">
                      <a:extLst>
                        <a:ext uri="{FF2B5EF4-FFF2-40B4-BE49-F238E27FC236}">
                          <a16:creationId xmlns:a16="http://schemas.microsoft.com/office/drawing/2014/main" id="{DAD73167-6886-475F-8310-E0C9F2F2591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2278" y="1713681"/>
                      <a:ext cx="231703" cy="12495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60" name="TextBox 59">
                      <a:extLst>
                        <a:ext uri="{FF2B5EF4-FFF2-40B4-BE49-F238E27FC236}">
                          <a16:creationId xmlns:a16="http://schemas.microsoft.com/office/drawing/2014/main" id="{DAD73167-6886-475F-8310-E0C9F2F2591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2278" y="1713681"/>
                      <a:ext cx="231703" cy="1249533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l="-180000" r="-90000" b="-4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61" name="TextBox 60">
                      <a:extLst>
                        <a:ext uri="{FF2B5EF4-FFF2-40B4-BE49-F238E27FC236}">
                          <a16:creationId xmlns:a16="http://schemas.microsoft.com/office/drawing/2014/main" id="{BFB15430-C4F3-4374-9265-9BEB339CDFF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535524" y="5985074"/>
                      <a:ext cx="521036" cy="12495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61" name="TextBox 60">
                      <a:extLst>
                        <a:ext uri="{FF2B5EF4-FFF2-40B4-BE49-F238E27FC236}">
                          <a16:creationId xmlns:a16="http://schemas.microsoft.com/office/drawing/2014/main" id="{BFB15430-C4F3-4374-9265-9BEB339CDFF2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535524" y="5985074"/>
                      <a:ext cx="521036" cy="1249533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l="-291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7" name="TextBox 56">
                    <a:extLst>
                      <a:ext uri="{FF2B5EF4-FFF2-40B4-BE49-F238E27FC236}">
                        <a16:creationId xmlns:a16="http://schemas.microsoft.com/office/drawing/2014/main" id="{039A94F6-FCCC-49CC-8638-7BF2C75F7C26}"/>
                      </a:ext>
                    </a:extLst>
                  </p:cNvPr>
                  <p:cNvSpPr txBox="1"/>
                  <p:nvPr/>
                </p:nvSpPr>
                <p:spPr>
                  <a:xfrm>
                    <a:off x="740125" y="5290778"/>
                    <a:ext cx="346093" cy="50460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oMath>
                      </m:oMathPara>
                    </a14:m>
                    <a:endParaRPr lang="en-GB" sz="14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57" name="TextBox 56">
                    <a:extLst>
                      <a:ext uri="{FF2B5EF4-FFF2-40B4-BE49-F238E27FC236}">
                        <a16:creationId xmlns:a16="http://schemas.microsoft.com/office/drawing/2014/main" id="{039A94F6-FCCC-49CC-8638-7BF2C75F7C2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0125" y="5290778"/>
                    <a:ext cx="346093" cy="504604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41667" r="-833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2BC2C874-7C47-40C1-A8C4-6597019C4F9C}"/>
                </a:ext>
              </a:extLst>
            </p:cNvPr>
            <p:cNvGrpSpPr/>
            <p:nvPr/>
          </p:nvGrpSpPr>
          <p:grpSpPr>
            <a:xfrm>
              <a:off x="2433378" y="3284984"/>
              <a:ext cx="1278780" cy="1359879"/>
              <a:chOff x="624696" y="3657133"/>
              <a:chExt cx="3011852" cy="2229537"/>
            </a:xfrm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94AF56CB-0E40-45FE-AE42-1BF8402672F3}"/>
                  </a:ext>
                </a:extLst>
              </p:cNvPr>
              <p:cNvGrpSpPr/>
              <p:nvPr/>
            </p:nvGrpSpPr>
            <p:grpSpPr>
              <a:xfrm>
                <a:off x="624696" y="3657133"/>
                <a:ext cx="3011852" cy="2229537"/>
                <a:chOff x="522278" y="1713681"/>
                <a:chExt cx="4534282" cy="5520926"/>
              </a:xfrm>
            </p:grpSpPr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1E99B39A-3E3C-4227-AEF8-764DB0AF5A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043608" y="2132856"/>
                  <a:ext cx="1" cy="3843809"/>
                </a:xfrm>
                <a:prstGeom prst="straightConnector1">
                  <a:avLst/>
                </a:prstGeom>
                <a:ln w="127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>
                  <a:extLst>
                    <a:ext uri="{FF2B5EF4-FFF2-40B4-BE49-F238E27FC236}">
                      <a16:creationId xmlns:a16="http://schemas.microsoft.com/office/drawing/2014/main" id="{F4B077C2-923D-497A-B480-74792F7D2E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606" y="5976661"/>
                  <a:ext cx="3946612" cy="0"/>
                </a:xfrm>
                <a:prstGeom prst="straightConnector1">
                  <a:avLst/>
                </a:prstGeom>
                <a:ln w="127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67" name="TextBox 66">
                      <a:extLst>
                        <a:ext uri="{FF2B5EF4-FFF2-40B4-BE49-F238E27FC236}">
                          <a16:creationId xmlns:a16="http://schemas.microsoft.com/office/drawing/2014/main" id="{23BC2F18-F391-40D3-8150-A425C8BB431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2278" y="1713681"/>
                      <a:ext cx="231703" cy="12495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67" name="TextBox 66">
                      <a:extLst>
                        <a:ext uri="{FF2B5EF4-FFF2-40B4-BE49-F238E27FC236}">
                          <a16:creationId xmlns:a16="http://schemas.microsoft.com/office/drawing/2014/main" id="{23BC2F18-F391-40D3-8150-A425C8BB4316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2278" y="1713681"/>
                      <a:ext cx="231703" cy="1249533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l="-154545" r="-81818" b="-4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68" name="TextBox 67">
                      <a:extLst>
                        <a:ext uri="{FF2B5EF4-FFF2-40B4-BE49-F238E27FC236}">
                          <a16:creationId xmlns:a16="http://schemas.microsoft.com/office/drawing/2014/main" id="{4E50FA82-0D08-4C7D-9998-8B6375F6FCD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535524" y="5985074"/>
                      <a:ext cx="521036" cy="12495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68" name="TextBox 67">
                      <a:extLst>
                        <a:ext uri="{FF2B5EF4-FFF2-40B4-BE49-F238E27FC236}">
                          <a16:creationId xmlns:a16="http://schemas.microsoft.com/office/drawing/2014/main" id="{4E50FA82-0D08-4C7D-9998-8B6375F6FCD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535524" y="5985074"/>
                      <a:ext cx="521036" cy="1249533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l="-33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4" name="TextBox 63">
                    <a:extLst>
                      <a:ext uri="{FF2B5EF4-FFF2-40B4-BE49-F238E27FC236}">
                        <a16:creationId xmlns:a16="http://schemas.microsoft.com/office/drawing/2014/main" id="{E20A66F0-71B8-49A3-840A-6D9819BBE3ED}"/>
                      </a:ext>
                    </a:extLst>
                  </p:cNvPr>
                  <p:cNvSpPr txBox="1"/>
                  <p:nvPr/>
                </p:nvSpPr>
                <p:spPr>
                  <a:xfrm>
                    <a:off x="740125" y="5290778"/>
                    <a:ext cx="346093" cy="50460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oMath>
                      </m:oMathPara>
                    </a14:m>
                    <a:endParaRPr lang="en-GB" sz="14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64" name="TextBox 63">
                    <a:extLst>
                      <a:ext uri="{FF2B5EF4-FFF2-40B4-BE49-F238E27FC236}">
                        <a16:creationId xmlns:a16="http://schemas.microsoft.com/office/drawing/2014/main" id="{E20A66F0-71B8-49A3-840A-6D9819BBE3E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0125" y="5290778"/>
                    <a:ext cx="346093" cy="504604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40000" r="-40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7265CBAB-4568-4A61-BFCE-4CB4EBFFE433}"/>
                </a:ext>
              </a:extLst>
            </p:cNvPr>
            <p:cNvGrpSpPr/>
            <p:nvPr/>
          </p:nvGrpSpPr>
          <p:grpSpPr>
            <a:xfrm>
              <a:off x="4089562" y="3284984"/>
              <a:ext cx="1278780" cy="1359879"/>
              <a:chOff x="624696" y="3657133"/>
              <a:chExt cx="3011852" cy="2229537"/>
            </a:xfrm>
          </p:grpSpPr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5898422D-CAD0-467F-8DCD-C63121FB2180}"/>
                  </a:ext>
                </a:extLst>
              </p:cNvPr>
              <p:cNvGrpSpPr/>
              <p:nvPr/>
            </p:nvGrpSpPr>
            <p:grpSpPr>
              <a:xfrm>
                <a:off x="624696" y="3657133"/>
                <a:ext cx="3011852" cy="2229537"/>
                <a:chOff x="522278" y="1713681"/>
                <a:chExt cx="4534282" cy="5520926"/>
              </a:xfrm>
            </p:grpSpPr>
            <p:cxnSp>
              <p:nvCxnSpPr>
                <p:cNvPr id="72" name="Straight Arrow Connector 71">
                  <a:extLst>
                    <a:ext uri="{FF2B5EF4-FFF2-40B4-BE49-F238E27FC236}">
                      <a16:creationId xmlns:a16="http://schemas.microsoft.com/office/drawing/2014/main" id="{F827CDC4-3EDA-436D-939F-AD41ED0299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043608" y="2132856"/>
                  <a:ext cx="1" cy="3843809"/>
                </a:xfrm>
                <a:prstGeom prst="straightConnector1">
                  <a:avLst/>
                </a:prstGeom>
                <a:ln w="127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Arrow Connector 72">
                  <a:extLst>
                    <a:ext uri="{FF2B5EF4-FFF2-40B4-BE49-F238E27FC236}">
                      <a16:creationId xmlns:a16="http://schemas.microsoft.com/office/drawing/2014/main" id="{BCC825F2-6D79-4C95-8B5E-0EC32094C3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606" y="5976661"/>
                  <a:ext cx="3946612" cy="0"/>
                </a:xfrm>
                <a:prstGeom prst="straightConnector1">
                  <a:avLst/>
                </a:prstGeom>
                <a:ln w="127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74" name="TextBox 73">
                      <a:extLst>
                        <a:ext uri="{FF2B5EF4-FFF2-40B4-BE49-F238E27FC236}">
                          <a16:creationId xmlns:a16="http://schemas.microsoft.com/office/drawing/2014/main" id="{8B6F6739-B634-4A4F-94C0-F679BA1827B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2278" y="1713681"/>
                      <a:ext cx="231703" cy="12495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74" name="TextBox 73">
                      <a:extLst>
                        <a:ext uri="{FF2B5EF4-FFF2-40B4-BE49-F238E27FC236}">
                          <a16:creationId xmlns:a16="http://schemas.microsoft.com/office/drawing/2014/main" id="{8B6F6739-B634-4A4F-94C0-F679BA1827BC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2278" y="1713681"/>
                      <a:ext cx="231703" cy="1249533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l="-163636" r="-72727" b="-4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75" name="TextBox 74">
                      <a:extLst>
                        <a:ext uri="{FF2B5EF4-FFF2-40B4-BE49-F238E27FC236}">
                          <a16:creationId xmlns:a16="http://schemas.microsoft.com/office/drawing/2014/main" id="{EA62AE1F-A186-4F55-858F-BCA3DD42BDD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535524" y="5985074"/>
                      <a:ext cx="521036" cy="12495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75" name="TextBox 74">
                      <a:extLst>
                        <a:ext uri="{FF2B5EF4-FFF2-40B4-BE49-F238E27FC236}">
                          <a16:creationId xmlns:a16="http://schemas.microsoft.com/office/drawing/2014/main" id="{EA62AE1F-A186-4F55-858F-BCA3DD42BDD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535524" y="5985074"/>
                      <a:ext cx="521036" cy="1249533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l="-33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1" name="TextBox 70">
                    <a:extLst>
                      <a:ext uri="{FF2B5EF4-FFF2-40B4-BE49-F238E27FC236}">
                        <a16:creationId xmlns:a16="http://schemas.microsoft.com/office/drawing/2014/main" id="{F8FE2212-FDB9-4573-A8C9-D825471DA52D}"/>
                      </a:ext>
                    </a:extLst>
                  </p:cNvPr>
                  <p:cNvSpPr txBox="1"/>
                  <p:nvPr/>
                </p:nvSpPr>
                <p:spPr>
                  <a:xfrm>
                    <a:off x="740125" y="5290778"/>
                    <a:ext cx="346093" cy="50460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oMath>
                      </m:oMathPara>
                    </a14:m>
                    <a:endParaRPr lang="en-GB" sz="14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71" name="TextBox 70">
                    <a:extLst>
                      <a:ext uri="{FF2B5EF4-FFF2-40B4-BE49-F238E27FC236}">
                        <a16:creationId xmlns:a16="http://schemas.microsoft.com/office/drawing/2014/main" id="{F8FE2212-FDB9-4573-A8C9-D825471DA52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0125" y="5290778"/>
                    <a:ext cx="346093" cy="504604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41667" r="-833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F367FBC-D6B1-4B32-AF03-15CEF3481E24}"/>
                </a:ext>
              </a:extLst>
            </p:cNvPr>
            <p:cNvSpPr txBox="1"/>
            <p:nvPr/>
          </p:nvSpPr>
          <p:spPr>
            <a:xfrm>
              <a:off x="924221" y="2976065"/>
              <a:ext cx="11317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Graph A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1EA6D03-42E2-48E4-90CA-D48CE40F50B8}"/>
                </a:ext>
              </a:extLst>
            </p:cNvPr>
            <p:cNvSpPr txBox="1"/>
            <p:nvPr/>
          </p:nvSpPr>
          <p:spPr>
            <a:xfrm>
              <a:off x="2571049" y="2976064"/>
              <a:ext cx="11317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Graph B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B4C964A-4BE9-4E8D-9A3D-E20F64FDDA86}"/>
                </a:ext>
              </a:extLst>
            </p:cNvPr>
            <p:cNvSpPr txBox="1"/>
            <p:nvPr/>
          </p:nvSpPr>
          <p:spPr>
            <a:xfrm>
              <a:off x="4215093" y="2973797"/>
              <a:ext cx="11317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Graph C</a:t>
              </a: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D8109A15-ADF5-4B56-86EC-B32EDDB2CBA2}"/>
                </a:ext>
              </a:extLst>
            </p:cNvPr>
            <p:cNvGrpSpPr/>
            <p:nvPr/>
          </p:nvGrpSpPr>
          <p:grpSpPr>
            <a:xfrm>
              <a:off x="772548" y="5157192"/>
              <a:ext cx="1278780" cy="1359879"/>
              <a:chOff x="624696" y="3657133"/>
              <a:chExt cx="3011852" cy="2229537"/>
            </a:xfrm>
          </p:grpSpPr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6444EC1C-FC6E-467C-9940-2C13F86C428F}"/>
                  </a:ext>
                </a:extLst>
              </p:cNvPr>
              <p:cNvGrpSpPr/>
              <p:nvPr/>
            </p:nvGrpSpPr>
            <p:grpSpPr>
              <a:xfrm>
                <a:off x="624696" y="3657133"/>
                <a:ext cx="3011852" cy="2229537"/>
                <a:chOff x="522278" y="1713681"/>
                <a:chExt cx="4534282" cy="5520926"/>
              </a:xfrm>
            </p:grpSpPr>
            <p:cxnSp>
              <p:nvCxnSpPr>
                <p:cNvPr id="83" name="Straight Arrow Connector 82">
                  <a:extLst>
                    <a:ext uri="{FF2B5EF4-FFF2-40B4-BE49-F238E27FC236}">
                      <a16:creationId xmlns:a16="http://schemas.microsoft.com/office/drawing/2014/main" id="{3656FAD4-6B04-48D1-BC5D-29369165F0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043608" y="2132856"/>
                  <a:ext cx="1" cy="3843809"/>
                </a:xfrm>
                <a:prstGeom prst="straightConnector1">
                  <a:avLst/>
                </a:prstGeom>
                <a:ln w="127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Arrow Connector 83">
                  <a:extLst>
                    <a:ext uri="{FF2B5EF4-FFF2-40B4-BE49-F238E27FC236}">
                      <a16:creationId xmlns:a16="http://schemas.microsoft.com/office/drawing/2014/main" id="{B7F55B96-F081-4504-A049-12E5E35F9C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606" y="5976661"/>
                  <a:ext cx="3946612" cy="0"/>
                </a:xfrm>
                <a:prstGeom prst="straightConnector1">
                  <a:avLst/>
                </a:prstGeom>
                <a:ln w="127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85" name="TextBox 84">
                      <a:extLst>
                        <a:ext uri="{FF2B5EF4-FFF2-40B4-BE49-F238E27FC236}">
                          <a16:creationId xmlns:a16="http://schemas.microsoft.com/office/drawing/2014/main" id="{6D578499-C025-4843-BF61-14EB2743B57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2278" y="1713681"/>
                      <a:ext cx="231703" cy="12495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85" name="TextBox 84">
                      <a:extLst>
                        <a:ext uri="{FF2B5EF4-FFF2-40B4-BE49-F238E27FC236}">
                          <a16:creationId xmlns:a16="http://schemas.microsoft.com/office/drawing/2014/main" id="{6D578499-C025-4843-BF61-14EB2743B57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2278" y="1713681"/>
                      <a:ext cx="231703" cy="1249533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l="-163636" r="-72727" b="-4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86" name="TextBox 85">
                      <a:extLst>
                        <a:ext uri="{FF2B5EF4-FFF2-40B4-BE49-F238E27FC236}">
                          <a16:creationId xmlns:a16="http://schemas.microsoft.com/office/drawing/2014/main" id="{A0C893C7-25E2-488A-9CF0-FDD9360E50E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535524" y="5985074"/>
                      <a:ext cx="521036" cy="12495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86" name="TextBox 85">
                      <a:extLst>
                        <a:ext uri="{FF2B5EF4-FFF2-40B4-BE49-F238E27FC236}">
                          <a16:creationId xmlns:a16="http://schemas.microsoft.com/office/drawing/2014/main" id="{A0C893C7-25E2-488A-9CF0-FDD9360E50E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535524" y="5985074"/>
                      <a:ext cx="521036" cy="1249533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 l="-33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2" name="TextBox 81">
                    <a:extLst>
                      <a:ext uri="{FF2B5EF4-FFF2-40B4-BE49-F238E27FC236}">
                        <a16:creationId xmlns:a16="http://schemas.microsoft.com/office/drawing/2014/main" id="{8BCFCB2D-1B0C-41A7-BB50-6518FCF2DB13}"/>
                      </a:ext>
                    </a:extLst>
                  </p:cNvPr>
                  <p:cNvSpPr txBox="1"/>
                  <p:nvPr/>
                </p:nvSpPr>
                <p:spPr>
                  <a:xfrm>
                    <a:off x="740125" y="5290778"/>
                    <a:ext cx="346093" cy="50460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oMath>
                      </m:oMathPara>
                    </a14:m>
                    <a:endParaRPr lang="en-GB" sz="14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82" name="TextBox 81">
                    <a:extLst>
                      <a:ext uri="{FF2B5EF4-FFF2-40B4-BE49-F238E27FC236}">
                        <a16:creationId xmlns:a16="http://schemas.microsoft.com/office/drawing/2014/main" id="{8BCFCB2D-1B0C-41A7-BB50-6518FCF2DB1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0125" y="5290778"/>
                    <a:ext cx="346093" cy="504604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41667" r="-833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949B2A49-E10F-4374-B08B-481FA25FD0D7}"/>
                </a:ext>
              </a:extLst>
            </p:cNvPr>
            <p:cNvGrpSpPr/>
            <p:nvPr/>
          </p:nvGrpSpPr>
          <p:grpSpPr>
            <a:xfrm>
              <a:off x="2428732" y="5157192"/>
              <a:ext cx="1278780" cy="1359879"/>
              <a:chOff x="624696" y="3657133"/>
              <a:chExt cx="3011852" cy="2229537"/>
            </a:xfrm>
          </p:grpSpPr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BC74498E-2B81-44BF-8032-DD65813DD2DC}"/>
                  </a:ext>
                </a:extLst>
              </p:cNvPr>
              <p:cNvGrpSpPr/>
              <p:nvPr/>
            </p:nvGrpSpPr>
            <p:grpSpPr>
              <a:xfrm>
                <a:off x="624696" y="3657133"/>
                <a:ext cx="3011852" cy="2229537"/>
                <a:chOff x="522278" y="1713681"/>
                <a:chExt cx="4534282" cy="5520926"/>
              </a:xfrm>
            </p:grpSpPr>
            <p:cxnSp>
              <p:nvCxnSpPr>
                <p:cNvPr id="90" name="Straight Arrow Connector 89">
                  <a:extLst>
                    <a:ext uri="{FF2B5EF4-FFF2-40B4-BE49-F238E27FC236}">
                      <a16:creationId xmlns:a16="http://schemas.microsoft.com/office/drawing/2014/main" id="{58AC13BA-EB22-4DE8-B8BE-85089FA958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043608" y="2132856"/>
                  <a:ext cx="1" cy="3843809"/>
                </a:xfrm>
                <a:prstGeom prst="straightConnector1">
                  <a:avLst/>
                </a:prstGeom>
                <a:ln w="127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Arrow Connector 90">
                  <a:extLst>
                    <a:ext uri="{FF2B5EF4-FFF2-40B4-BE49-F238E27FC236}">
                      <a16:creationId xmlns:a16="http://schemas.microsoft.com/office/drawing/2014/main" id="{30464230-FE8F-4F63-85C5-DBB8C702C7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606" y="5976661"/>
                  <a:ext cx="3946612" cy="0"/>
                </a:xfrm>
                <a:prstGeom prst="straightConnector1">
                  <a:avLst/>
                </a:prstGeom>
                <a:ln w="127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92" name="TextBox 91">
                      <a:extLst>
                        <a:ext uri="{FF2B5EF4-FFF2-40B4-BE49-F238E27FC236}">
                          <a16:creationId xmlns:a16="http://schemas.microsoft.com/office/drawing/2014/main" id="{C6A76F70-116F-4811-B3AB-F3515342143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2278" y="1713681"/>
                      <a:ext cx="231703" cy="12495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92" name="TextBox 91">
                      <a:extLst>
                        <a:ext uri="{FF2B5EF4-FFF2-40B4-BE49-F238E27FC236}">
                          <a16:creationId xmlns:a16="http://schemas.microsoft.com/office/drawing/2014/main" id="{C6A76F70-116F-4811-B3AB-F3515342143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2278" y="1713681"/>
                      <a:ext cx="231703" cy="1249533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l="-180000" r="-90000" b="-4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93" name="TextBox 92">
                      <a:extLst>
                        <a:ext uri="{FF2B5EF4-FFF2-40B4-BE49-F238E27FC236}">
                          <a16:creationId xmlns:a16="http://schemas.microsoft.com/office/drawing/2014/main" id="{BEFABBEC-7689-4F36-93EA-2DF9753902C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535524" y="5985074"/>
                      <a:ext cx="521036" cy="12495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93" name="TextBox 92">
                      <a:extLst>
                        <a:ext uri="{FF2B5EF4-FFF2-40B4-BE49-F238E27FC236}">
                          <a16:creationId xmlns:a16="http://schemas.microsoft.com/office/drawing/2014/main" id="{BEFABBEC-7689-4F36-93EA-2DF9753902C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535524" y="5985074"/>
                      <a:ext cx="521036" cy="1249533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l="-291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9" name="TextBox 88">
                    <a:extLst>
                      <a:ext uri="{FF2B5EF4-FFF2-40B4-BE49-F238E27FC236}">
                        <a16:creationId xmlns:a16="http://schemas.microsoft.com/office/drawing/2014/main" id="{A2B3B32D-EF0E-4D38-95D1-DE6D27AB1C2D}"/>
                      </a:ext>
                    </a:extLst>
                  </p:cNvPr>
                  <p:cNvSpPr txBox="1"/>
                  <p:nvPr/>
                </p:nvSpPr>
                <p:spPr>
                  <a:xfrm>
                    <a:off x="740125" y="5290778"/>
                    <a:ext cx="346093" cy="50460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oMath>
                      </m:oMathPara>
                    </a14:m>
                    <a:endParaRPr lang="en-GB" sz="14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89" name="TextBox 88">
                    <a:extLst>
                      <a:ext uri="{FF2B5EF4-FFF2-40B4-BE49-F238E27FC236}">
                        <a16:creationId xmlns:a16="http://schemas.microsoft.com/office/drawing/2014/main" id="{A2B3B32D-EF0E-4D38-95D1-DE6D27AB1C2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0125" y="5290778"/>
                    <a:ext cx="346093" cy="504604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41667" r="-833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0EDBF8E2-63C8-4811-B3E4-71B9AD6CB39A}"/>
                </a:ext>
              </a:extLst>
            </p:cNvPr>
            <p:cNvGrpSpPr/>
            <p:nvPr/>
          </p:nvGrpSpPr>
          <p:grpSpPr>
            <a:xfrm>
              <a:off x="4084916" y="5157192"/>
              <a:ext cx="1278780" cy="1359879"/>
              <a:chOff x="624696" y="3657133"/>
              <a:chExt cx="3011852" cy="2229537"/>
            </a:xfrm>
          </p:grpSpPr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6CAEBAE9-6A22-403F-B5CF-81F4723303D5}"/>
                  </a:ext>
                </a:extLst>
              </p:cNvPr>
              <p:cNvGrpSpPr/>
              <p:nvPr/>
            </p:nvGrpSpPr>
            <p:grpSpPr>
              <a:xfrm>
                <a:off x="624696" y="3657133"/>
                <a:ext cx="3011852" cy="2229537"/>
                <a:chOff x="522278" y="1713681"/>
                <a:chExt cx="4534282" cy="5520926"/>
              </a:xfrm>
            </p:grpSpPr>
            <p:cxnSp>
              <p:nvCxnSpPr>
                <p:cNvPr id="97" name="Straight Arrow Connector 96">
                  <a:extLst>
                    <a:ext uri="{FF2B5EF4-FFF2-40B4-BE49-F238E27FC236}">
                      <a16:creationId xmlns:a16="http://schemas.microsoft.com/office/drawing/2014/main" id="{E6F21F83-5604-42EB-83C1-F975B2675F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043608" y="2132856"/>
                  <a:ext cx="1" cy="3843809"/>
                </a:xfrm>
                <a:prstGeom prst="straightConnector1">
                  <a:avLst/>
                </a:prstGeom>
                <a:ln w="127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Arrow Connector 97">
                  <a:extLst>
                    <a:ext uri="{FF2B5EF4-FFF2-40B4-BE49-F238E27FC236}">
                      <a16:creationId xmlns:a16="http://schemas.microsoft.com/office/drawing/2014/main" id="{91AECBCA-23DA-4094-9477-D57A170E2F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606" y="5976661"/>
                  <a:ext cx="3946612" cy="0"/>
                </a:xfrm>
                <a:prstGeom prst="straightConnector1">
                  <a:avLst/>
                </a:prstGeom>
                <a:ln w="127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99" name="TextBox 98">
                      <a:extLst>
                        <a:ext uri="{FF2B5EF4-FFF2-40B4-BE49-F238E27FC236}">
                          <a16:creationId xmlns:a16="http://schemas.microsoft.com/office/drawing/2014/main" id="{8FB9436B-DDC7-4884-99E3-BA925494A76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2278" y="1713681"/>
                      <a:ext cx="231703" cy="12495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99" name="TextBox 98">
                      <a:extLst>
                        <a:ext uri="{FF2B5EF4-FFF2-40B4-BE49-F238E27FC236}">
                          <a16:creationId xmlns:a16="http://schemas.microsoft.com/office/drawing/2014/main" id="{8FB9436B-DDC7-4884-99E3-BA925494A762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2278" y="1713681"/>
                      <a:ext cx="231703" cy="1249533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l="-154545" r="-81818" b="-4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00" name="TextBox 99">
                      <a:extLst>
                        <a:ext uri="{FF2B5EF4-FFF2-40B4-BE49-F238E27FC236}">
                          <a16:creationId xmlns:a16="http://schemas.microsoft.com/office/drawing/2014/main" id="{B17895EB-D6CD-455B-935F-FFD7F770126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535524" y="5985074"/>
                      <a:ext cx="521036" cy="12495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100" name="TextBox 99">
                      <a:extLst>
                        <a:ext uri="{FF2B5EF4-FFF2-40B4-BE49-F238E27FC236}">
                          <a16:creationId xmlns:a16="http://schemas.microsoft.com/office/drawing/2014/main" id="{B17895EB-D6CD-455B-935F-FFD7F7701265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535524" y="5985074"/>
                      <a:ext cx="521036" cy="1249533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l="-33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6" name="TextBox 95">
                    <a:extLst>
                      <a:ext uri="{FF2B5EF4-FFF2-40B4-BE49-F238E27FC236}">
                        <a16:creationId xmlns:a16="http://schemas.microsoft.com/office/drawing/2014/main" id="{FA7BB1B8-BA04-4686-85A9-F84A2CEB8EE0}"/>
                      </a:ext>
                    </a:extLst>
                  </p:cNvPr>
                  <p:cNvSpPr txBox="1"/>
                  <p:nvPr/>
                </p:nvSpPr>
                <p:spPr>
                  <a:xfrm>
                    <a:off x="740125" y="5290778"/>
                    <a:ext cx="346093" cy="50460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oMath>
                      </m:oMathPara>
                    </a14:m>
                    <a:endParaRPr lang="en-GB" sz="14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96" name="TextBox 95">
                    <a:extLst>
                      <a:ext uri="{FF2B5EF4-FFF2-40B4-BE49-F238E27FC236}">
                        <a16:creationId xmlns:a16="http://schemas.microsoft.com/office/drawing/2014/main" id="{FA7BB1B8-BA04-4686-85A9-F84A2CEB8EE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0125" y="5290778"/>
                    <a:ext cx="346093" cy="504604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41667" r="-833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BB890EB-7EE4-4994-900F-4EED48F92F02}"/>
                </a:ext>
              </a:extLst>
            </p:cNvPr>
            <p:cNvSpPr txBox="1"/>
            <p:nvPr/>
          </p:nvSpPr>
          <p:spPr>
            <a:xfrm>
              <a:off x="919575" y="4848273"/>
              <a:ext cx="11317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Graph D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63D3206-04A5-4B7E-B4E3-2E940092B16E}"/>
                </a:ext>
              </a:extLst>
            </p:cNvPr>
            <p:cNvSpPr txBox="1"/>
            <p:nvPr/>
          </p:nvSpPr>
          <p:spPr>
            <a:xfrm>
              <a:off x="2566403" y="4848272"/>
              <a:ext cx="11317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Graph E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07F079B-9D74-4531-82F9-12D00C807C0D}"/>
                </a:ext>
              </a:extLst>
            </p:cNvPr>
            <p:cNvSpPr txBox="1"/>
            <p:nvPr/>
          </p:nvSpPr>
          <p:spPr>
            <a:xfrm>
              <a:off x="4210447" y="4846005"/>
              <a:ext cx="11317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Graph F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A00192F4-1834-4D25-A48F-1B85E08576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68723" y="5332579"/>
              <a:ext cx="662933" cy="8725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9ECC7ACA-9422-4F5E-8DBD-86978583D2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40533" y="3643233"/>
              <a:ext cx="979539" cy="3357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9" name="Arc 108">
              <a:extLst>
                <a:ext uri="{FF2B5EF4-FFF2-40B4-BE49-F238E27FC236}">
                  <a16:creationId xmlns:a16="http://schemas.microsoft.com/office/drawing/2014/main" id="{B443CE4C-625D-4391-B98D-3E5CCBA6CA9B}"/>
                </a:ext>
              </a:extLst>
            </p:cNvPr>
            <p:cNvSpPr/>
            <p:nvPr/>
          </p:nvSpPr>
          <p:spPr>
            <a:xfrm>
              <a:off x="228911" y="3792940"/>
              <a:ext cx="1401611" cy="1084148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Arc 109">
              <a:extLst>
                <a:ext uri="{FF2B5EF4-FFF2-40B4-BE49-F238E27FC236}">
                  <a16:creationId xmlns:a16="http://schemas.microsoft.com/office/drawing/2014/main" id="{34D7A68A-5B8D-42F9-92AF-8C265042764F}"/>
                </a:ext>
              </a:extLst>
            </p:cNvPr>
            <p:cNvSpPr/>
            <p:nvPr/>
          </p:nvSpPr>
          <p:spPr>
            <a:xfrm flipV="1">
              <a:off x="3751668" y="4663826"/>
              <a:ext cx="953298" cy="1541325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Arc 111">
              <a:extLst>
                <a:ext uri="{FF2B5EF4-FFF2-40B4-BE49-F238E27FC236}">
                  <a16:creationId xmlns:a16="http://schemas.microsoft.com/office/drawing/2014/main" id="{554DCD17-08FA-4904-BEEE-82A53461B574}"/>
                </a:ext>
              </a:extLst>
            </p:cNvPr>
            <p:cNvSpPr/>
            <p:nvPr/>
          </p:nvSpPr>
          <p:spPr>
            <a:xfrm rot="16200000">
              <a:off x="2878364" y="3564352"/>
              <a:ext cx="953298" cy="1541325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Arc 112">
              <a:extLst>
                <a:ext uri="{FF2B5EF4-FFF2-40B4-BE49-F238E27FC236}">
                  <a16:creationId xmlns:a16="http://schemas.microsoft.com/office/drawing/2014/main" id="{EF7F3597-D501-44D8-A08F-56648921F8CE}"/>
                </a:ext>
              </a:extLst>
            </p:cNvPr>
            <p:cNvSpPr/>
            <p:nvPr/>
          </p:nvSpPr>
          <p:spPr>
            <a:xfrm rot="10800000">
              <a:off x="1068241" y="4663577"/>
              <a:ext cx="1434427" cy="1418697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5" name="Table 115">
                <a:extLst>
                  <a:ext uri="{FF2B5EF4-FFF2-40B4-BE49-F238E27FC236}">
                    <a16:creationId xmlns:a16="http://schemas.microsoft.com/office/drawing/2014/main" id="{F218781F-6C25-4ED0-A745-1C56912BA0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969493"/>
                  </p:ext>
                </p:extLst>
              </p:nvPr>
            </p:nvGraphicFramePr>
            <p:xfrm>
              <a:off x="299741" y="4185344"/>
              <a:ext cx="2880000" cy="23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847839172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613059486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Type of proportionality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Graph letter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6214362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𝛼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6080993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𝛼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4467413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𝛼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88383136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𝛼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5561571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5" name="Table 115">
                <a:extLst>
                  <a:ext uri="{FF2B5EF4-FFF2-40B4-BE49-F238E27FC236}">
                    <a16:creationId xmlns:a16="http://schemas.microsoft.com/office/drawing/2014/main" id="{F218781F-6C25-4ED0-A745-1C56912BA0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969493"/>
                  </p:ext>
                </p:extLst>
              </p:nvPr>
            </p:nvGraphicFramePr>
            <p:xfrm>
              <a:off x="299741" y="4185344"/>
              <a:ext cx="2880000" cy="23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847839172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613059486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Type of proportionality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Graph letter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6214362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22" t="-101299" r="-100422" b="-3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6080993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22" t="-201299" r="-100422" b="-2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4467413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22" t="-301299" r="-100422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88383136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22" t="-401299" r="-100422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5561571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7" name="Table 117">
                <a:extLst>
                  <a:ext uri="{FF2B5EF4-FFF2-40B4-BE49-F238E27FC236}">
                    <a16:creationId xmlns:a16="http://schemas.microsoft.com/office/drawing/2014/main" id="{D4573FE3-3AAE-4393-B45D-09306A7717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2367148"/>
                  </p:ext>
                </p:extLst>
              </p:nvPr>
            </p:nvGraphicFramePr>
            <p:xfrm>
              <a:off x="3995936" y="2110367"/>
              <a:ext cx="2160000" cy="57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2129245731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370461928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79233139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680049580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26619356"/>
                        </a:ext>
                      </a:extLst>
                    </a:gridCol>
                  </a:tblGrid>
                  <a:tr h="28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𝑿</m:t>
                                </m:r>
                              </m:oMath>
                            </m:oMathPara>
                          </a14:m>
                          <a:endParaRPr lang="en-GB" sz="12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12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4518398"/>
                      </a:ext>
                    </a:extLst>
                  </a:tr>
                  <a:tr h="28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𝒀</m:t>
                                </m:r>
                              </m:oMath>
                            </m:oMathPara>
                          </a14:m>
                          <a:endParaRPr lang="en-GB" sz="12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638552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7" name="Table 117">
                <a:extLst>
                  <a:ext uri="{FF2B5EF4-FFF2-40B4-BE49-F238E27FC236}">
                    <a16:creationId xmlns:a16="http://schemas.microsoft.com/office/drawing/2014/main" id="{D4573FE3-3AAE-4393-B45D-09306A7717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2367148"/>
                  </p:ext>
                </p:extLst>
              </p:nvPr>
            </p:nvGraphicFramePr>
            <p:xfrm>
              <a:off x="3995936" y="2110367"/>
              <a:ext cx="2160000" cy="57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2129245731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370461928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79233139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680049580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26619356"/>
                        </a:ext>
                      </a:extLst>
                    </a:gridCol>
                  </a:tblGrid>
                  <a:tr h="28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408" t="-2083" r="-402817" b="-1104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12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4518398"/>
                      </a:ext>
                    </a:extLst>
                  </a:tr>
                  <a:tr h="28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408" t="-104255" r="-402817" b="-127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638552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9" name="Table 117">
                <a:extLst>
                  <a:ext uri="{FF2B5EF4-FFF2-40B4-BE49-F238E27FC236}">
                    <a16:creationId xmlns:a16="http://schemas.microsoft.com/office/drawing/2014/main" id="{83146EAD-7B16-425C-83C1-2708E86565C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8636809"/>
                  </p:ext>
                </p:extLst>
              </p:nvPr>
            </p:nvGraphicFramePr>
            <p:xfrm>
              <a:off x="6732480" y="2106467"/>
              <a:ext cx="2160000" cy="57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2129245731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370461928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79233139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680049580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26619356"/>
                        </a:ext>
                      </a:extLst>
                    </a:gridCol>
                  </a:tblGrid>
                  <a:tr h="28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𝑴</m:t>
                                </m:r>
                              </m:oMath>
                            </m:oMathPara>
                          </a14:m>
                          <a:endParaRPr lang="en-GB" sz="12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4518398"/>
                      </a:ext>
                    </a:extLst>
                  </a:tr>
                  <a:tr h="28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𝑵</m:t>
                                </m:r>
                              </m:oMath>
                            </m:oMathPara>
                          </a14:m>
                          <a:endParaRPr lang="en-GB" sz="12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638552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9" name="Table 117">
                <a:extLst>
                  <a:ext uri="{FF2B5EF4-FFF2-40B4-BE49-F238E27FC236}">
                    <a16:creationId xmlns:a16="http://schemas.microsoft.com/office/drawing/2014/main" id="{83146EAD-7B16-425C-83C1-2708E86565C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8636809"/>
                  </p:ext>
                </p:extLst>
              </p:nvPr>
            </p:nvGraphicFramePr>
            <p:xfrm>
              <a:off x="6732480" y="2106467"/>
              <a:ext cx="2160000" cy="57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2129245731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370461928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79233139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680049580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26619356"/>
                        </a:ext>
                      </a:extLst>
                    </a:gridCol>
                  </a:tblGrid>
                  <a:tr h="28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408" t="-2083" r="-402817" b="-1104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4518398"/>
                      </a:ext>
                    </a:extLst>
                  </a:tr>
                  <a:tr h="28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408" t="-102083" r="-402817" b="-104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6385527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4299E2C-5947-4532-835D-7A5FB18CC50F}"/>
              </a:ext>
            </a:extLst>
          </p:cNvPr>
          <p:cNvGrpSpPr/>
          <p:nvPr/>
        </p:nvGrpSpPr>
        <p:grpSpPr>
          <a:xfrm>
            <a:off x="270780" y="1483781"/>
            <a:ext cx="3327575" cy="1907429"/>
            <a:chOff x="5940152" y="1124316"/>
            <a:chExt cx="3327575" cy="1907429"/>
          </a:xfrm>
        </p:grpSpPr>
        <p:sp>
          <p:nvSpPr>
            <p:cNvPr id="121" name="Arc 120">
              <a:extLst>
                <a:ext uri="{FF2B5EF4-FFF2-40B4-BE49-F238E27FC236}">
                  <a16:creationId xmlns:a16="http://schemas.microsoft.com/office/drawing/2014/main" id="{93F88535-2001-440E-A308-E515C74DDDFD}"/>
                </a:ext>
              </a:extLst>
            </p:cNvPr>
            <p:cNvSpPr/>
            <p:nvPr/>
          </p:nvSpPr>
          <p:spPr>
            <a:xfrm rot="10800000">
              <a:off x="7833300" y="1124316"/>
              <a:ext cx="1434427" cy="1418697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3502B2E8-2E8C-4394-8BF4-154CA172449C}"/>
                </a:ext>
              </a:extLst>
            </p:cNvPr>
            <p:cNvGrpSpPr/>
            <p:nvPr/>
          </p:nvGrpSpPr>
          <p:grpSpPr>
            <a:xfrm>
              <a:off x="5940152" y="1671866"/>
              <a:ext cx="2854051" cy="1359879"/>
              <a:chOff x="5940152" y="1671866"/>
              <a:chExt cx="2854051" cy="1359879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098D665D-5AC4-4FDA-ADB3-44C5EB64B5DB}"/>
                  </a:ext>
                </a:extLst>
              </p:cNvPr>
              <p:cNvGrpSpPr/>
              <p:nvPr/>
            </p:nvGrpSpPr>
            <p:grpSpPr>
              <a:xfrm>
                <a:off x="5940152" y="1671866"/>
                <a:ext cx="1278780" cy="1359879"/>
                <a:chOff x="624696" y="3657133"/>
                <a:chExt cx="3011852" cy="2229537"/>
              </a:xfrm>
            </p:grpSpPr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D51A9E36-BE0E-46B2-8FAA-D12C8E8BC1A8}"/>
                    </a:ext>
                  </a:extLst>
                </p:cNvPr>
                <p:cNvGrpSpPr/>
                <p:nvPr/>
              </p:nvGrpSpPr>
              <p:grpSpPr>
                <a:xfrm>
                  <a:off x="624696" y="3657133"/>
                  <a:ext cx="3011852" cy="2229537"/>
                  <a:chOff x="522278" y="1713681"/>
                  <a:chExt cx="4534282" cy="5520926"/>
                </a:xfrm>
              </p:grpSpPr>
              <p:cxnSp>
                <p:nvCxnSpPr>
                  <p:cNvPr id="23" name="Straight Arrow Connector 22">
                    <a:extLst>
                      <a:ext uri="{FF2B5EF4-FFF2-40B4-BE49-F238E27FC236}">
                        <a16:creationId xmlns:a16="http://schemas.microsoft.com/office/drawing/2014/main" id="{6138E0C8-4C49-4995-9FF2-51D051D00D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1043608" y="2132856"/>
                    <a:ext cx="1" cy="3843809"/>
                  </a:xfrm>
                  <a:prstGeom prst="straightConnector1">
                    <a:avLst/>
                  </a:prstGeom>
                  <a:ln w="12700"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Arrow Connector 23">
                    <a:extLst>
                      <a:ext uri="{FF2B5EF4-FFF2-40B4-BE49-F238E27FC236}">
                        <a16:creationId xmlns:a16="http://schemas.microsoft.com/office/drawing/2014/main" id="{BB802A08-E009-40CF-B4B7-E1002C7AF5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606" y="5976661"/>
                    <a:ext cx="3946612" cy="0"/>
                  </a:xfrm>
                  <a:prstGeom prst="straightConnector1">
                    <a:avLst/>
                  </a:prstGeom>
                  <a:ln w="12700"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25" name="TextBox 24">
                        <a:extLst>
                          <a:ext uri="{FF2B5EF4-FFF2-40B4-BE49-F238E27FC236}">
                            <a16:creationId xmlns:a16="http://schemas.microsoft.com/office/drawing/2014/main" id="{0B6B9FD7-09EE-4365-A6E6-F9FCB2B07F62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22278" y="1713681"/>
                        <a:ext cx="231703" cy="124953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14:m>
                          <m:oMath xmlns:m="http://schemas.openxmlformats.org/officeDocument/2006/math"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oMath>
                        </a14:m>
                        <a:r>
                          <a:rPr lang="en-GB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</a:t>
                        </a:r>
                      </a:p>
                    </p:txBody>
                  </p:sp>
                </mc:Choice>
                <mc:Fallback>
                  <p:sp>
                    <p:nvSpPr>
                      <p:cNvPr id="25" name="TextBox 24">
                        <a:extLst>
                          <a:ext uri="{FF2B5EF4-FFF2-40B4-BE49-F238E27FC236}">
                            <a16:creationId xmlns:a16="http://schemas.microsoft.com/office/drawing/2014/main" id="{0B6B9FD7-09EE-4365-A6E6-F9FCB2B07F62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22278" y="1713681"/>
                        <a:ext cx="231703" cy="1249533"/>
                      </a:xfrm>
                      <a:prstGeom prst="rect">
                        <a:avLst/>
                      </a:prstGeom>
                      <a:blipFill>
                        <a:blip r:embed="rId12"/>
                        <a:stretch>
                          <a:fillRect l="-127273" r="-11818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26" name="TextBox 25">
                        <a:extLst>
                          <a:ext uri="{FF2B5EF4-FFF2-40B4-BE49-F238E27FC236}">
                            <a16:creationId xmlns:a16="http://schemas.microsoft.com/office/drawing/2014/main" id="{81E15ABF-5C17-4524-BD7E-4270857D455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535524" y="5985074"/>
                        <a:ext cx="521036" cy="124953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oMath>
                          </m:oMathPara>
                        </a14:m>
                        <a:endPara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</mc:Choice>
                <mc:Fallback>
                  <p:sp>
                    <p:nvSpPr>
                      <p:cNvPr id="26" name="TextBox 25">
                        <a:extLst>
                          <a:ext uri="{FF2B5EF4-FFF2-40B4-BE49-F238E27FC236}">
                            <a16:creationId xmlns:a16="http://schemas.microsoft.com/office/drawing/2014/main" id="{81E15ABF-5C17-4524-BD7E-4270857D455B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535524" y="5985074"/>
                        <a:ext cx="521036" cy="1249533"/>
                      </a:xfrm>
                      <a:prstGeom prst="rect">
                        <a:avLst/>
                      </a:prstGeom>
                      <a:blipFill>
                        <a:blip r:embed="rId13"/>
                        <a:stretch>
                          <a:fillRect l="-2916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22" name="TextBox 21">
                      <a:extLst>
                        <a:ext uri="{FF2B5EF4-FFF2-40B4-BE49-F238E27FC236}">
                          <a16:creationId xmlns:a16="http://schemas.microsoft.com/office/drawing/2014/main" id="{1ED637DD-2731-4F26-A18F-0E0F6516C41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40125" y="5290778"/>
                      <a:ext cx="346093" cy="50460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oMath>
                        </m:oMathPara>
                      </a14:m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22" name="TextBox 21">
                      <a:extLst>
                        <a:ext uri="{FF2B5EF4-FFF2-40B4-BE49-F238E27FC236}">
                          <a16:creationId xmlns:a16="http://schemas.microsoft.com/office/drawing/2014/main" id="{1ED637DD-2731-4F26-A18F-0E0F6516C41B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40125" y="5290778"/>
                      <a:ext cx="346093" cy="504604"/>
                    </a:xfrm>
                    <a:prstGeom prst="rect">
                      <a:avLst/>
                    </a:prstGeom>
                    <a:blipFill>
                      <a:blip r:embed="rId14"/>
                      <a:stretch>
                        <a:fillRect l="-40000" r="-4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7248F081-0640-4062-B4FD-01B1549CD70C}"/>
                  </a:ext>
                </a:extLst>
              </p:cNvPr>
              <p:cNvGrpSpPr/>
              <p:nvPr/>
            </p:nvGrpSpPr>
            <p:grpSpPr>
              <a:xfrm>
                <a:off x="7515423" y="1671866"/>
                <a:ext cx="1278780" cy="1359879"/>
                <a:chOff x="624696" y="3657133"/>
                <a:chExt cx="3011852" cy="2229537"/>
              </a:xfrm>
            </p:grpSpPr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E2D582EE-2B1C-40F7-9E7B-51E264DC9300}"/>
                    </a:ext>
                  </a:extLst>
                </p:cNvPr>
                <p:cNvGrpSpPr/>
                <p:nvPr/>
              </p:nvGrpSpPr>
              <p:grpSpPr>
                <a:xfrm>
                  <a:off x="624696" y="3657133"/>
                  <a:ext cx="3011852" cy="2229537"/>
                  <a:chOff x="522278" y="1713681"/>
                  <a:chExt cx="4534282" cy="5520926"/>
                </a:xfrm>
              </p:grpSpPr>
              <p:cxnSp>
                <p:nvCxnSpPr>
                  <p:cNvPr id="30" name="Straight Arrow Connector 29">
                    <a:extLst>
                      <a:ext uri="{FF2B5EF4-FFF2-40B4-BE49-F238E27FC236}">
                        <a16:creationId xmlns:a16="http://schemas.microsoft.com/office/drawing/2014/main" id="{1ED5C7FF-B4D4-4325-9ECE-BCEB1C500F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1043608" y="2132856"/>
                    <a:ext cx="1" cy="3843809"/>
                  </a:xfrm>
                  <a:prstGeom prst="straightConnector1">
                    <a:avLst/>
                  </a:prstGeom>
                  <a:ln w="12700"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Arrow Connector 30">
                    <a:extLst>
                      <a:ext uri="{FF2B5EF4-FFF2-40B4-BE49-F238E27FC236}">
                        <a16:creationId xmlns:a16="http://schemas.microsoft.com/office/drawing/2014/main" id="{49252EEC-30A5-495D-8256-7EC8E31690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606" y="5976661"/>
                    <a:ext cx="3946612" cy="0"/>
                  </a:xfrm>
                  <a:prstGeom prst="straightConnector1">
                    <a:avLst/>
                  </a:prstGeom>
                  <a:ln w="12700"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32" name="TextBox 31">
                        <a:extLst>
                          <a:ext uri="{FF2B5EF4-FFF2-40B4-BE49-F238E27FC236}">
                            <a16:creationId xmlns:a16="http://schemas.microsoft.com/office/drawing/2014/main" id="{A91288D0-D5D9-4A87-B8A6-35FE2F1E0ED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22278" y="1713681"/>
                        <a:ext cx="231703" cy="124953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14:m>
                          <m:oMath xmlns:m="http://schemas.openxmlformats.org/officeDocument/2006/math"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𝑣</m:t>
                            </m:r>
                          </m:oMath>
                        </a14:m>
                        <a:r>
                          <a:rPr lang="en-GB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</a:t>
                        </a:r>
                      </a:p>
                    </p:txBody>
                  </p:sp>
                </mc:Choice>
                <mc:Fallback>
                  <p:sp>
                    <p:nvSpPr>
                      <p:cNvPr id="32" name="TextBox 31">
                        <a:extLst>
                          <a:ext uri="{FF2B5EF4-FFF2-40B4-BE49-F238E27FC236}">
                            <a16:creationId xmlns:a16="http://schemas.microsoft.com/office/drawing/2014/main" id="{A91288D0-D5D9-4A87-B8A6-35FE2F1E0EDB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22278" y="1713681"/>
                        <a:ext cx="231703" cy="1249533"/>
                      </a:xfrm>
                      <a:prstGeom prst="rect">
                        <a:avLst/>
                      </a:prstGeom>
                      <a:blipFill>
                        <a:blip r:embed="rId15"/>
                        <a:stretch>
                          <a:fillRect l="-100000" r="-81818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33" name="TextBox 32">
                        <a:extLst>
                          <a:ext uri="{FF2B5EF4-FFF2-40B4-BE49-F238E27FC236}">
                            <a16:creationId xmlns:a16="http://schemas.microsoft.com/office/drawing/2014/main" id="{481964A3-EFE2-4305-8976-E19DD9B29B7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535524" y="5985074"/>
                        <a:ext cx="521036" cy="124953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</mc:Choice>
                <mc:Fallback>
                  <p:sp>
                    <p:nvSpPr>
                      <p:cNvPr id="33" name="TextBox 32">
                        <a:extLst>
                          <a:ext uri="{FF2B5EF4-FFF2-40B4-BE49-F238E27FC236}">
                            <a16:creationId xmlns:a16="http://schemas.microsoft.com/office/drawing/2014/main" id="{481964A3-EFE2-4305-8976-E19DD9B29B73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535524" y="5985074"/>
                        <a:ext cx="521036" cy="1249533"/>
                      </a:xfrm>
                      <a:prstGeom prst="rect">
                        <a:avLst/>
                      </a:prstGeom>
                      <a:blipFill>
                        <a:blip r:embed="rId16"/>
                        <a:stretch>
                          <a:fillRect l="-32000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29" name="TextBox 28">
                      <a:extLst>
                        <a:ext uri="{FF2B5EF4-FFF2-40B4-BE49-F238E27FC236}">
                          <a16:creationId xmlns:a16="http://schemas.microsoft.com/office/drawing/2014/main" id="{2C9DD542-6915-4DA9-9195-B678BB9DF61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40125" y="5290778"/>
                      <a:ext cx="346093" cy="50460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oMath>
                        </m:oMathPara>
                      </a14:m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29" name="TextBox 28">
                      <a:extLst>
                        <a:ext uri="{FF2B5EF4-FFF2-40B4-BE49-F238E27FC236}">
                          <a16:creationId xmlns:a16="http://schemas.microsoft.com/office/drawing/2014/main" id="{2C9DD542-6915-4DA9-9195-B678BB9DF61C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40125" y="5290778"/>
                      <a:ext cx="346093" cy="504604"/>
                    </a:xfrm>
                    <a:prstGeom prst="rect">
                      <a:avLst/>
                    </a:prstGeom>
                    <a:blipFill>
                      <a:blip r:embed="rId14"/>
                      <a:stretch>
                        <a:fillRect l="-41667" r="-8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8920F57F-0B42-4871-8538-855AB09667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97527" y="1941288"/>
                <a:ext cx="778729" cy="77056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81667A1E-7FFC-44E3-8DC6-3B7AF34731A5}"/>
              </a:ext>
            </a:extLst>
          </p:cNvPr>
          <p:cNvGrpSpPr/>
          <p:nvPr/>
        </p:nvGrpSpPr>
        <p:grpSpPr>
          <a:xfrm>
            <a:off x="3726251" y="3370630"/>
            <a:ext cx="5118008" cy="2140040"/>
            <a:chOff x="3726251" y="3370630"/>
            <a:chExt cx="5118008" cy="2140040"/>
          </a:xfrm>
        </p:grpSpPr>
        <p:grpSp>
          <p:nvGrpSpPr>
            <p:cNvPr id="268" name="Group 267">
              <a:extLst>
                <a:ext uri="{FF2B5EF4-FFF2-40B4-BE49-F238E27FC236}">
                  <a16:creationId xmlns:a16="http://schemas.microsoft.com/office/drawing/2014/main" id="{C646FBE6-08F5-4EEC-B3AD-6DBF8B21F391}"/>
                </a:ext>
              </a:extLst>
            </p:cNvPr>
            <p:cNvGrpSpPr/>
            <p:nvPr/>
          </p:nvGrpSpPr>
          <p:grpSpPr>
            <a:xfrm>
              <a:off x="6394008" y="3391210"/>
              <a:ext cx="2450251" cy="2119460"/>
              <a:chOff x="6477906" y="3321238"/>
              <a:chExt cx="2450251" cy="2119460"/>
            </a:xfrm>
          </p:grpSpPr>
          <p:grpSp>
            <p:nvGrpSpPr>
              <p:cNvPr id="316" name="Group 315">
                <a:extLst>
                  <a:ext uri="{FF2B5EF4-FFF2-40B4-BE49-F238E27FC236}">
                    <a16:creationId xmlns:a16="http://schemas.microsoft.com/office/drawing/2014/main" id="{72F63040-2B00-4874-ADEE-4AAF9FE78132}"/>
                  </a:ext>
                </a:extLst>
              </p:cNvPr>
              <p:cNvGrpSpPr/>
              <p:nvPr/>
            </p:nvGrpSpPr>
            <p:grpSpPr>
              <a:xfrm>
                <a:off x="6477906" y="3643763"/>
                <a:ext cx="2160000" cy="1796935"/>
                <a:chOff x="6529959" y="3805137"/>
                <a:chExt cx="1382365" cy="1150009"/>
              </a:xfrm>
            </p:grpSpPr>
            <p:sp>
              <p:nvSpPr>
                <p:cNvPr id="321" name="Rectangle 320">
                  <a:extLst>
                    <a:ext uri="{FF2B5EF4-FFF2-40B4-BE49-F238E27FC236}">
                      <a16:creationId xmlns:a16="http://schemas.microsoft.com/office/drawing/2014/main" id="{238B3F9A-5A7F-434A-BAEC-CA171C1F2A75}"/>
                    </a:ext>
                  </a:extLst>
                </p:cNvPr>
                <p:cNvSpPr/>
                <p:nvPr/>
              </p:nvSpPr>
              <p:spPr>
                <a:xfrm>
                  <a:off x="6529959" y="4725144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2" name="Rectangle 321">
                  <a:extLst>
                    <a:ext uri="{FF2B5EF4-FFF2-40B4-BE49-F238E27FC236}">
                      <a16:creationId xmlns:a16="http://schemas.microsoft.com/office/drawing/2014/main" id="{1C61575B-243F-44CC-B668-2119AC1AB118}"/>
                    </a:ext>
                  </a:extLst>
                </p:cNvPr>
                <p:cNvSpPr/>
                <p:nvPr/>
              </p:nvSpPr>
              <p:spPr>
                <a:xfrm>
                  <a:off x="6529959" y="3805137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r>
                    <a:rPr lang="en-GB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323" name="Rectangle 322">
                  <a:extLst>
                    <a:ext uri="{FF2B5EF4-FFF2-40B4-BE49-F238E27FC236}">
                      <a16:creationId xmlns:a16="http://schemas.microsoft.com/office/drawing/2014/main" id="{C5D684CA-CE51-4A2D-B050-44EA54DA0ABE}"/>
                    </a:ext>
                  </a:extLst>
                </p:cNvPr>
                <p:cNvSpPr/>
                <p:nvPr/>
              </p:nvSpPr>
              <p:spPr>
                <a:xfrm>
                  <a:off x="6529959" y="4035139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4" name="Rectangle 323">
                  <a:extLst>
                    <a:ext uri="{FF2B5EF4-FFF2-40B4-BE49-F238E27FC236}">
                      <a16:creationId xmlns:a16="http://schemas.microsoft.com/office/drawing/2014/main" id="{1B5999AD-C94E-4BAE-A761-FC28023CC8F4}"/>
                    </a:ext>
                  </a:extLst>
                </p:cNvPr>
                <p:cNvSpPr/>
                <p:nvPr/>
              </p:nvSpPr>
              <p:spPr>
                <a:xfrm>
                  <a:off x="6529959" y="4265141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r>
                    <a:rPr lang="en-GB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E756DD2E-BFC6-46B0-8356-A7E65777F6B5}"/>
                    </a:ext>
                  </a:extLst>
                </p:cNvPr>
                <p:cNvSpPr/>
                <p:nvPr/>
              </p:nvSpPr>
              <p:spPr>
                <a:xfrm>
                  <a:off x="6529959" y="4495143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6" name="Rectangle 325">
                  <a:extLst>
                    <a:ext uri="{FF2B5EF4-FFF2-40B4-BE49-F238E27FC236}">
                      <a16:creationId xmlns:a16="http://schemas.microsoft.com/office/drawing/2014/main" id="{61994081-E2BA-459D-BB26-4CF87FA85414}"/>
                    </a:ext>
                  </a:extLst>
                </p:cNvPr>
                <p:cNvSpPr/>
                <p:nvPr/>
              </p:nvSpPr>
              <p:spPr>
                <a:xfrm>
                  <a:off x="7682322" y="4725144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r>
                    <a:rPr lang="en-GB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327" name="Rectangle 326">
                  <a:extLst>
                    <a:ext uri="{FF2B5EF4-FFF2-40B4-BE49-F238E27FC236}">
                      <a16:creationId xmlns:a16="http://schemas.microsoft.com/office/drawing/2014/main" id="{CB3FD9D6-2346-4960-B31F-EF0665BB706E}"/>
                    </a:ext>
                  </a:extLst>
                </p:cNvPr>
                <p:cNvSpPr/>
                <p:nvPr/>
              </p:nvSpPr>
              <p:spPr>
                <a:xfrm>
                  <a:off x="7222318" y="4725144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r>
                    <a:rPr lang="en-GB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328" name="Rectangle 327">
                  <a:extLst>
                    <a:ext uri="{FF2B5EF4-FFF2-40B4-BE49-F238E27FC236}">
                      <a16:creationId xmlns:a16="http://schemas.microsoft.com/office/drawing/2014/main" id="{8477841A-7964-463E-900A-A4152E0B0D42}"/>
                    </a:ext>
                  </a:extLst>
                </p:cNvPr>
                <p:cNvSpPr/>
                <p:nvPr/>
              </p:nvSpPr>
              <p:spPr>
                <a:xfrm>
                  <a:off x="7452320" y="4725144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r>
                    <a:rPr lang="en-GB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329" name="Rectangle 328">
                  <a:extLst>
                    <a:ext uri="{FF2B5EF4-FFF2-40B4-BE49-F238E27FC236}">
                      <a16:creationId xmlns:a16="http://schemas.microsoft.com/office/drawing/2014/main" id="{DD7C7A7C-5B18-4895-B600-843E0E81DB08}"/>
                    </a:ext>
                  </a:extLst>
                </p:cNvPr>
                <p:cNvSpPr/>
                <p:nvPr/>
              </p:nvSpPr>
              <p:spPr>
                <a:xfrm>
                  <a:off x="6762314" y="4725144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r>
                    <a:rPr lang="en-GB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330" name="Rectangle 329">
                  <a:extLst>
                    <a:ext uri="{FF2B5EF4-FFF2-40B4-BE49-F238E27FC236}">
                      <a16:creationId xmlns:a16="http://schemas.microsoft.com/office/drawing/2014/main" id="{65D434EF-CB9C-4444-898F-C9F971CA22E4}"/>
                    </a:ext>
                  </a:extLst>
                </p:cNvPr>
                <p:cNvSpPr/>
                <p:nvPr/>
              </p:nvSpPr>
              <p:spPr>
                <a:xfrm>
                  <a:off x="6992316" y="4725144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r>
                    <a:rPr lang="en-GB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331" name="Rectangle 330">
                  <a:extLst>
                    <a:ext uri="{FF2B5EF4-FFF2-40B4-BE49-F238E27FC236}">
                      <a16:creationId xmlns:a16="http://schemas.microsoft.com/office/drawing/2014/main" id="{3E99E921-50E0-4776-90B3-87E1D38ED260}"/>
                    </a:ext>
                  </a:extLst>
                </p:cNvPr>
                <p:cNvSpPr/>
                <p:nvPr/>
              </p:nvSpPr>
              <p:spPr>
                <a:xfrm>
                  <a:off x="7682322" y="3805137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2" name="Rectangle 331">
                  <a:extLst>
                    <a:ext uri="{FF2B5EF4-FFF2-40B4-BE49-F238E27FC236}">
                      <a16:creationId xmlns:a16="http://schemas.microsoft.com/office/drawing/2014/main" id="{24D96F29-64EC-4D29-B9FF-EE2DFD15A459}"/>
                    </a:ext>
                  </a:extLst>
                </p:cNvPr>
                <p:cNvSpPr/>
                <p:nvPr/>
              </p:nvSpPr>
              <p:spPr>
                <a:xfrm>
                  <a:off x="7222318" y="3805137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3" name="Rectangle 332">
                  <a:extLst>
                    <a:ext uri="{FF2B5EF4-FFF2-40B4-BE49-F238E27FC236}">
                      <a16:creationId xmlns:a16="http://schemas.microsoft.com/office/drawing/2014/main" id="{DAC0397A-B48D-4C45-A87D-E5C785FC7C87}"/>
                    </a:ext>
                  </a:extLst>
                </p:cNvPr>
                <p:cNvSpPr/>
                <p:nvPr/>
              </p:nvSpPr>
              <p:spPr>
                <a:xfrm>
                  <a:off x="7452320" y="3805137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4" name="Rectangle 333">
                  <a:extLst>
                    <a:ext uri="{FF2B5EF4-FFF2-40B4-BE49-F238E27FC236}">
                      <a16:creationId xmlns:a16="http://schemas.microsoft.com/office/drawing/2014/main" id="{DE8D5D52-E858-407E-8B7D-154BE998E6ED}"/>
                    </a:ext>
                  </a:extLst>
                </p:cNvPr>
                <p:cNvSpPr/>
                <p:nvPr/>
              </p:nvSpPr>
              <p:spPr>
                <a:xfrm>
                  <a:off x="6762314" y="3805137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5" name="Rectangle 334">
                  <a:extLst>
                    <a:ext uri="{FF2B5EF4-FFF2-40B4-BE49-F238E27FC236}">
                      <a16:creationId xmlns:a16="http://schemas.microsoft.com/office/drawing/2014/main" id="{614402DE-D956-4FA2-922A-550CF027A1E9}"/>
                    </a:ext>
                  </a:extLst>
                </p:cNvPr>
                <p:cNvSpPr/>
                <p:nvPr/>
              </p:nvSpPr>
              <p:spPr>
                <a:xfrm>
                  <a:off x="6992316" y="3805137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6" name="Rectangle 335">
                  <a:extLst>
                    <a:ext uri="{FF2B5EF4-FFF2-40B4-BE49-F238E27FC236}">
                      <a16:creationId xmlns:a16="http://schemas.microsoft.com/office/drawing/2014/main" id="{C915589A-FE05-45F0-986B-133FD6673890}"/>
                    </a:ext>
                  </a:extLst>
                </p:cNvPr>
                <p:cNvSpPr/>
                <p:nvPr/>
              </p:nvSpPr>
              <p:spPr>
                <a:xfrm>
                  <a:off x="7682322" y="4035139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7" name="Rectangle 336">
                  <a:extLst>
                    <a:ext uri="{FF2B5EF4-FFF2-40B4-BE49-F238E27FC236}">
                      <a16:creationId xmlns:a16="http://schemas.microsoft.com/office/drawing/2014/main" id="{E1D7AAD9-1E9B-46C0-8C48-5B6D2AEFB666}"/>
                    </a:ext>
                  </a:extLst>
                </p:cNvPr>
                <p:cNvSpPr/>
                <p:nvPr/>
              </p:nvSpPr>
              <p:spPr>
                <a:xfrm>
                  <a:off x="7222318" y="4035139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8" name="Rectangle 337">
                  <a:extLst>
                    <a:ext uri="{FF2B5EF4-FFF2-40B4-BE49-F238E27FC236}">
                      <a16:creationId xmlns:a16="http://schemas.microsoft.com/office/drawing/2014/main" id="{B043FD2F-1690-4274-938C-E29B919908F7}"/>
                    </a:ext>
                  </a:extLst>
                </p:cNvPr>
                <p:cNvSpPr/>
                <p:nvPr/>
              </p:nvSpPr>
              <p:spPr>
                <a:xfrm>
                  <a:off x="7452320" y="4035139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9" name="Rectangle 338">
                  <a:extLst>
                    <a:ext uri="{FF2B5EF4-FFF2-40B4-BE49-F238E27FC236}">
                      <a16:creationId xmlns:a16="http://schemas.microsoft.com/office/drawing/2014/main" id="{21F7E49C-E398-4857-A47B-CC0BFCF8B7DD}"/>
                    </a:ext>
                  </a:extLst>
                </p:cNvPr>
                <p:cNvSpPr/>
                <p:nvPr/>
              </p:nvSpPr>
              <p:spPr>
                <a:xfrm>
                  <a:off x="6762314" y="4035139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0" name="Rectangle 339">
                  <a:extLst>
                    <a:ext uri="{FF2B5EF4-FFF2-40B4-BE49-F238E27FC236}">
                      <a16:creationId xmlns:a16="http://schemas.microsoft.com/office/drawing/2014/main" id="{D5E0CF77-61AC-4006-9BB0-89EA6931E00D}"/>
                    </a:ext>
                  </a:extLst>
                </p:cNvPr>
                <p:cNvSpPr/>
                <p:nvPr/>
              </p:nvSpPr>
              <p:spPr>
                <a:xfrm>
                  <a:off x="6992316" y="4035139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1" name="Rectangle 340">
                  <a:extLst>
                    <a:ext uri="{FF2B5EF4-FFF2-40B4-BE49-F238E27FC236}">
                      <a16:creationId xmlns:a16="http://schemas.microsoft.com/office/drawing/2014/main" id="{55448C91-5246-43DB-9312-1D3E99C5743C}"/>
                    </a:ext>
                  </a:extLst>
                </p:cNvPr>
                <p:cNvSpPr/>
                <p:nvPr/>
              </p:nvSpPr>
              <p:spPr>
                <a:xfrm>
                  <a:off x="7682322" y="4265141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2" name="Rectangle 341">
                  <a:extLst>
                    <a:ext uri="{FF2B5EF4-FFF2-40B4-BE49-F238E27FC236}">
                      <a16:creationId xmlns:a16="http://schemas.microsoft.com/office/drawing/2014/main" id="{19D8B1CC-1082-4ABF-8FE3-54694F9B0A1B}"/>
                    </a:ext>
                  </a:extLst>
                </p:cNvPr>
                <p:cNvSpPr/>
                <p:nvPr/>
              </p:nvSpPr>
              <p:spPr>
                <a:xfrm>
                  <a:off x="7222318" y="4265141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3" name="Rectangle 342">
                  <a:extLst>
                    <a:ext uri="{FF2B5EF4-FFF2-40B4-BE49-F238E27FC236}">
                      <a16:creationId xmlns:a16="http://schemas.microsoft.com/office/drawing/2014/main" id="{BF1703CB-065C-4BEC-864A-4F80A46E961D}"/>
                    </a:ext>
                  </a:extLst>
                </p:cNvPr>
                <p:cNvSpPr/>
                <p:nvPr/>
              </p:nvSpPr>
              <p:spPr>
                <a:xfrm>
                  <a:off x="7452320" y="4265141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4" name="Rectangle 343">
                  <a:extLst>
                    <a:ext uri="{FF2B5EF4-FFF2-40B4-BE49-F238E27FC236}">
                      <a16:creationId xmlns:a16="http://schemas.microsoft.com/office/drawing/2014/main" id="{5C99DD99-5F10-4E2B-8AA5-4D8F91BEDAD4}"/>
                    </a:ext>
                  </a:extLst>
                </p:cNvPr>
                <p:cNvSpPr/>
                <p:nvPr/>
              </p:nvSpPr>
              <p:spPr>
                <a:xfrm>
                  <a:off x="6762314" y="4265141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5" name="Rectangle 344">
                  <a:extLst>
                    <a:ext uri="{FF2B5EF4-FFF2-40B4-BE49-F238E27FC236}">
                      <a16:creationId xmlns:a16="http://schemas.microsoft.com/office/drawing/2014/main" id="{9799FB30-FD2D-4FD5-8F6F-20B66F74B9CB}"/>
                    </a:ext>
                  </a:extLst>
                </p:cNvPr>
                <p:cNvSpPr/>
                <p:nvPr/>
              </p:nvSpPr>
              <p:spPr>
                <a:xfrm>
                  <a:off x="6992316" y="4265141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6" name="Rectangle 345">
                  <a:extLst>
                    <a:ext uri="{FF2B5EF4-FFF2-40B4-BE49-F238E27FC236}">
                      <a16:creationId xmlns:a16="http://schemas.microsoft.com/office/drawing/2014/main" id="{6327147C-099B-4678-80E4-13B4251AA978}"/>
                    </a:ext>
                  </a:extLst>
                </p:cNvPr>
                <p:cNvSpPr/>
                <p:nvPr/>
              </p:nvSpPr>
              <p:spPr>
                <a:xfrm>
                  <a:off x="7682322" y="4495143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7" name="Rectangle 346">
                  <a:extLst>
                    <a:ext uri="{FF2B5EF4-FFF2-40B4-BE49-F238E27FC236}">
                      <a16:creationId xmlns:a16="http://schemas.microsoft.com/office/drawing/2014/main" id="{82766C25-F648-44A8-BA4F-C273881AB4C6}"/>
                    </a:ext>
                  </a:extLst>
                </p:cNvPr>
                <p:cNvSpPr/>
                <p:nvPr/>
              </p:nvSpPr>
              <p:spPr>
                <a:xfrm>
                  <a:off x="7222318" y="4495143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8" name="Rectangle 347">
                  <a:extLst>
                    <a:ext uri="{FF2B5EF4-FFF2-40B4-BE49-F238E27FC236}">
                      <a16:creationId xmlns:a16="http://schemas.microsoft.com/office/drawing/2014/main" id="{A0A2AADA-3E37-4B0A-9CC1-906AC6A93A2F}"/>
                    </a:ext>
                  </a:extLst>
                </p:cNvPr>
                <p:cNvSpPr/>
                <p:nvPr/>
              </p:nvSpPr>
              <p:spPr>
                <a:xfrm>
                  <a:off x="7452320" y="4495143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9" name="Rectangle 348">
                  <a:extLst>
                    <a:ext uri="{FF2B5EF4-FFF2-40B4-BE49-F238E27FC236}">
                      <a16:creationId xmlns:a16="http://schemas.microsoft.com/office/drawing/2014/main" id="{A91AAFDE-20AB-4BEE-B036-E5CFE856EEDB}"/>
                    </a:ext>
                  </a:extLst>
                </p:cNvPr>
                <p:cNvSpPr/>
                <p:nvPr/>
              </p:nvSpPr>
              <p:spPr>
                <a:xfrm>
                  <a:off x="6762314" y="4495143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0" name="Rectangle 349">
                  <a:extLst>
                    <a:ext uri="{FF2B5EF4-FFF2-40B4-BE49-F238E27FC236}">
                      <a16:creationId xmlns:a16="http://schemas.microsoft.com/office/drawing/2014/main" id="{EEDABDD7-6FFB-4075-A107-01D7A227CDFE}"/>
                    </a:ext>
                  </a:extLst>
                </p:cNvPr>
                <p:cNvSpPr/>
                <p:nvPr/>
              </p:nvSpPr>
              <p:spPr>
                <a:xfrm>
                  <a:off x="6992316" y="4495143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1" name="Rectangle 350">
                  <a:extLst>
                    <a:ext uri="{FF2B5EF4-FFF2-40B4-BE49-F238E27FC236}">
                      <a16:creationId xmlns:a16="http://schemas.microsoft.com/office/drawing/2014/main" id="{81BAA473-8F26-4C80-BFEE-6CCB33865C55}"/>
                    </a:ext>
                  </a:extLst>
                </p:cNvPr>
                <p:cNvSpPr/>
                <p:nvPr/>
              </p:nvSpPr>
              <p:spPr>
                <a:xfrm>
                  <a:off x="6529959" y="4725143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r>
                    <a:rPr lang="en-GB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</p:grpSp>
          <p:cxnSp>
            <p:nvCxnSpPr>
              <p:cNvPr id="317" name="Straight Arrow Connector 316">
                <a:extLst>
                  <a:ext uri="{FF2B5EF4-FFF2-40B4-BE49-F238E27FC236}">
                    <a16:creationId xmlns:a16="http://schemas.microsoft.com/office/drawing/2014/main" id="{9889DE22-1B01-43AD-B2B2-4E694CC84CBC}"/>
                  </a:ext>
                </a:extLst>
              </p:cNvPr>
              <p:cNvCxnSpPr/>
              <p:nvPr/>
            </p:nvCxnSpPr>
            <p:spPr>
              <a:xfrm flipV="1">
                <a:off x="6837293" y="3501008"/>
                <a:ext cx="0" cy="158030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8" name="Straight Arrow Connector 317">
                <a:extLst>
                  <a:ext uri="{FF2B5EF4-FFF2-40B4-BE49-F238E27FC236}">
                    <a16:creationId xmlns:a16="http://schemas.microsoft.com/office/drawing/2014/main" id="{8E2BB15C-2DE4-4985-BF89-D284E4924101}"/>
                  </a:ext>
                </a:extLst>
              </p:cNvPr>
              <p:cNvCxnSpPr/>
              <p:nvPr/>
            </p:nvCxnSpPr>
            <p:spPr>
              <a:xfrm>
                <a:off x="6837293" y="5081309"/>
                <a:ext cx="191117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19" name="TextBox 318">
                    <a:extLst>
                      <a:ext uri="{FF2B5EF4-FFF2-40B4-BE49-F238E27FC236}">
                        <a16:creationId xmlns:a16="http://schemas.microsoft.com/office/drawing/2014/main" id="{9F4DC987-93BC-4822-905A-BE5B64191CB8}"/>
                      </a:ext>
                    </a:extLst>
                  </p:cNvPr>
                  <p:cNvSpPr txBox="1"/>
                  <p:nvPr/>
                </p:nvSpPr>
                <p:spPr>
                  <a:xfrm>
                    <a:off x="6566827" y="3321238"/>
                    <a:ext cx="21576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oMath>
                      </m:oMathPara>
                    </a14:m>
                    <a:endParaRPr lang="en-GB" sz="1200" dirty="0"/>
                  </a:p>
                </p:txBody>
              </p:sp>
            </mc:Choice>
            <mc:Fallback>
              <p:sp>
                <p:nvSpPr>
                  <p:cNvPr id="319" name="TextBox 318">
                    <a:extLst>
                      <a:ext uri="{FF2B5EF4-FFF2-40B4-BE49-F238E27FC236}">
                        <a16:creationId xmlns:a16="http://schemas.microsoft.com/office/drawing/2014/main" id="{9F4DC987-93BC-4822-905A-BE5B64191CB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66827" y="3321238"/>
                    <a:ext cx="215767" cy="276999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r="-16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20" name="TextBox 319">
                    <a:extLst>
                      <a:ext uri="{FF2B5EF4-FFF2-40B4-BE49-F238E27FC236}">
                        <a16:creationId xmlns:a16="http://schemas.microsoft.com/office/drawing/2014/main" id="{1F4A1E06-184C-4017-B96A-DE740208F8A6}"/>
                      </a:ext>
                    </a:extLst>
                  </p:cNvPr>
                  <p:cNvSpPr txBox="1"/>
                  <p:nvPr/>
                </p:nvSpPr>
                <p:spPr>
                  <a:xfrm>
                    <a:off x="8712390" y="5013176"/>
                    <a:ext cx="21576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oMath>
                      </m:oMathPara>
                    </a14:m>
                    <a:endParaRPr lang="en-GB" sz="1200" dirty="0"/>
                  </a:p>
                </p:txBody>
              </p:sp>
            </mc:Choice>
            <mc:Fallback>
              <p:sp>
                <p:nvSpPr>
                  <p:cNvPr id="320" name="TextBox 319">
                    <a:extLst>
                      <a:ext uri="{FF2B5EF4-FFF2-40B4-BE49-F238E27FC236}">
                        <a16:creationId xmlns:a16="http://schemas.microsoft.com/office/drawing/2014/main" id="{1F4A1E06-184C-4017-B96A-DE740208F8A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12390" y="5013176"/>
                    <a:ext cx="215767" cy="276999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r="-250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69" name="Group 268">
              <a:extLst>
                <a:ext uri="{FF2B5EF4-FFF2-40B4-BE49-F238E27FC236}">
                  <a16:creationId xmlns:a16="http://schemas.microsoft.com/office/drawing/2014/main" id="{A68B778C-339C-448A-AE55-B0983D02AA73}"/>
                </a:ext>
              </a:extLst>
            </p:cNvPr>
            <p:cNvGrpSpPr/>
            <p:nvPr/>
          </p:nvGrpSpPr>
          <p:grpSpPr>
            <a:xfrm>
              <a:off x="3726251" y="3370630"/>
              <a:ext cx="2450251" cy="2119460"/>
              <a:chOff x="6477906" y="3321238"/>
              <a:chExt cx="2450251" cy="2119460"/>
            </a:xfrm>
          </p:grpSpPr>
          <p:grpSp>
            <p:nvGrpSpPr>
              <p:cNvPr id="280" name="Group 279">
                <a:extLst>
                  <a:ext uri="{FF2B5EF4-FFF2-40B4-BE49-F238E27FC236}">
                    <a16:creationId xmlns:a16="http://schemas.microsoft.com/office/drawing/2014/main" id="{0EBDDC5E-F7EA-4DC9-BF8C-27DFC2CFB5A0}"/>
                  </a:ext>
                </a:extLst>
              </p:cNvPr>
              <p:cNvGrpSpPr/>
              <p:nvPr/>
            </p:nvGrpSpPr>
            <p:grpSpPr>
              <a:xfrm>
                <a:off x="6477906" y="3643763"/>
                <a:ext cx="2160000" cy="1796935"/>
                <a:chOff x="6529959" y="3805137"/>
                <a:chExt cx="1382365" cy="1150009"/>
              </a:xfrm>
            </p:grpSpPr>
            <p:sp>
              <p:nvSpPr>
                <p:cNvPr id="285" name="Rectangle 284">
                  <a:extLst>
                    <a:ext uri="{FF2B5EF4-FFF2-40B4-BE49-F238E27FC236}">
                      <a16:creationId xmlns:a16="http://schemas.microsoft.com/office/drawing/2014/main" id="{E130BEE6-6B63-4F88-90AF-23BC2970276B}"/>
                    </a:ext>
                  </a:extLst>
                </p:cNvPr>
                <p:cNvSpPr/>
                <p:nvPr/>
              </p:nvSpPr>
              <p:spPr>
                <a:xfrm>
                  <a:off x="6529959" y="4725144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6" name="Rectangle 285">
                  <a:extLst>
                    <a:ext uri="{FF2B5EF4-FFF2-40B4-BE49-F238E27FC236}">
                      <a16:creationId xmlns:a16="http://schemas.microsoft.com/office/drawing/2014/main" id="{F7C62C08-D06A-44B5-811E-602AB0DC0F3D}"/>
                    </a:ext>
                  </a:extLst>
                </p:cNvPr>
                <p:cNvSpPr/>
                <p:nvPr/>
              </p:nvSpPr>
              <p:spPr>
                <a:xfrm>
                  <a:off x="6529959" y="3805137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r>
                    <a:rPr lang="en-GB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40</a:t>
                  </a:r>
                </a:p>
              </p:txBody>
            </p:sp>
            <p:sp>
              <p:nvSpPr>
                <p:cNvPr id="287" name="Rectangle 286">
                  <a:extLst>
                    <a:ext uri="{FF2B5EF4-FFF2-40B4-BE49-F238E27FC236}">
                      <a16:creationId xmlns:a16="http://schemas.microsoft.com/office/drawing/2014/main" id="{A75C46C0-62C2-4773-BA42-1901E6B07D98}"/>
                    </a:ext>
                  </a:extLst>
                </p:cNvPr>
                <p:cNvSpPr/>
                <p:nvPr/>
              </p:nvSpPr>
              <p:spPr>
                <a:xfrm>
                  <a:off x="6529959" y="4035139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r>
                    <a:rPr lang="en-GB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30</a:t>
                  </a:r>
                </a:p>
              </p:txBody>
            </p:sp>
            <p:sp>
              <p:nvSpPr>
                <p:cNvPr id="288" name="Rectangle 287">
                  <a:extLst>
                    <a:ext uri="{FF2B5EF4-FFF2-40B4-BE49-F238E27FC236}">
                      <a16:creationId xmlns:a16="http://schemas.microsoft.com/office/drawing/2014/main" id="{E358A331-F9C4-409C-A3FB-B4D84F0D3AED}"/>
                    </a:ext>
                  </a:extLst>
                </p:cNvPr>
                <p:cNvSpPr/>
                <p:nvPr/>
              </p:nvSpPr>
              <p:spPr>
                <a:xfrm>
                  <a:off x="6529959" y="4265141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r>
                    <a:rPr lang="en-GB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20</a:t>
                  </a:r>
                </a:p>
              </p:txBody>
            </p:sp>
            <p:sp>
              <p:nvSpPr>
                <p:cNvPr id="289" name="Rectangle 288">
                  <a:extLst>
                    <a:ext uri="{FF2B5EF4-FFF2-40B4-BE49-F238E27FC236}">
                      <a16:creationId xmlns:a16="http://schemas.microsoft.com/office/drawing/2014/main" id="{113AA179-03D3-4963-82A8-2A1D7E0BB8AD}"/>
                    </a:ext>
                  </a:extLst>
                </p:cNvPr>
                <p:cNvSpPr/>
                <p:nvPr/>
              </p:nvSpPr>
              <p:spPr>
                <a:xfrm>
                  <a:off x="6529959" y="4501453"/>
                  <a:ext cx="230002" cy="22369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r>
                    <a:rPr lang="en-GB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10</a:t>
                  </a:r>
                </a:p>
              </p:txBody>
            </p:sp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8920FC28-DEDA-47F0-9109-69E0DA7A5DFB}"/>
                    </a:ext>
                  </a:extLst>
                </p:cNvPr>
                <p:cNvSpPr/>
                <p:nvPr/>
              </p:nvSpPr>
              <p:spPr>
                <a:xfrm>
                  <a:off x="7682322" y="4725144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r>
                    <a:rPr lang="en-GB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10</a:t>
                  </a:r>
                </a:p>
              </p:txBody>
            </p:sp>
            <p:sp>
              <p:nvSpPr>
                <p:cNvPr id="291" name="Rectangle 290">
                  <a:extLst>
                    <a:ext uri="{FF2B5EF4-FFF2-40B4-BE49-F238E27FC236}">
                      <a16:creationId xmlns:a16="http://schemas.microsoft.com/office/drawing/2014/main" id="{C3FEBF8B-1252-4C29-BBF2-2E7846CDD60A}"/>
                    </a:ext>
                  </a:extLst>
                </p:cNvPr>
                <p:cNvSpPr/>
                <p:nvPr/>
              </p:nvSpPr>
              <p:spPr>
                <a:xfrm>
                  <a:off x="7222318" y="4725144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r>
                    <a:rPr lang="en-GB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6</a:t>
                  </a:r>
                </a:p>
              </p:txBody>
            </p:sp>
            <p:sp>
              <p:nvSpPr>
                <p:cNvPr id="292" name="Rectangle 291">
                  <a:extLst>
                    <a:ext uri="{FF2B5EF4-FFF2-40B4-BE49-F238E27FC236}">
                      <a16:creationId xmlns:a16="http://schemas.microsoft.com/office/drawing/2014/main" id="{40A55AB5-BBC7-4C00-98A2-4CEAEE1049FA}"/>
                    </a:ext>
                  </a:extLst>
                </p:cNvPr>
                <p:cNvSpPr/>
                <p:nvPr/>
              </p:nvSpPr>
              <p:spPr>
                <a:xfrm>
                  <a:off x="7452320" y="4725144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r>
                    <a:rPr lang="en-GB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8</a:t>
                  </a:r>
                </a:p>
              </p:txBody>
            </p:sp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C25A157D-F2A4-43FF-A360-0AF981AD2454}"/>
                    </a:ext>
                  </a:extLst>
                </p:cNvPr>
                <p:cNvSpPr/>
                <p:nvPr/>
              </p:nvSpPr>
              <p:spPr>
                <a:xfrm>
                  <a:off x="6762314" y="4725144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r>
                    <a:rPr lang="en-GB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294" name="Rectangle 293">
                  <a:extLst>
                    <a:ext uri="{FF2B5EF4-FFF2-40B4-BE49-F238E27FC236}">
                      <a16:creationId xmlns:a16="http://schemas.microsoft.com/office/drawing/2014/main" id="{3DF8DAB7-8511-4201-93A3-539F757DA0D2}"/>
                    </a:ext>
                  </a:extLst>
                </p:cNvPr>
                <p:cNvSpPr/>
                <p:nvPr/>
              </p:nvSpPr>
              <p:spPr>
                <a:xfrm>
                  <a:off x="6992316" y="4725144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r>
                    <a:rPr lang="en-GB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295" name="Rectangle 294">
                  <a:extLst>
                    <a:ext uri="{FF2B5EF4-FFF2-40B4-BE49-F238E27FC236}">
                      <a16:creationId xmlns:a16="http://schemas.microsoft.com/office/drawing/2014/main" id="{9DAE5213-530C-4BB2-87C8-28CB4CE04C74}"/>
                    </a:ext>
                  </a:extLst>
                </p:cNvPr>
                <p:cNvSpPr/>
                <p:nvPr/>
              </p:nvSpPr>
              <p:spPr>
                <a:xfrm>
                  <a:off x="7682322" y="3805137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6859CCF5-1E5D-45E7-8819-612FCD28F933}"/>
                    </a:ext>
                  </a:extLst>
                </p:cNvPr>
                <p:cNvSpPr/>
                <p:nvPr/>
              </p:nvSpPr>
              <p:spPr>
                <a:xfrm>
                  <a:off x="7222318" y="3805137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7" name="Rectangle 296">
                  <a:extLst>
                    <a:ext uri="{FF2B5EF4-FFF2-40B4-BE49-F238E27FC236}">
                      <a16:creationId xmlns:a16="http://schemas.microsoft.com/office/drawing/2014/main" id="{28B81CF6-0149-445F-9CB8-FA23E134BCBD}"/>
                    </a:ext>
                  </a:extLst>
                </p:cNvPr>
                <p:cNvSpPr/>
                <p:nvPr/>
              </p:nvSpPr>
              <p:spPr>
                <a:xfrm>
                  <a:off x="7452320" y="3805137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8" name="Rectangle 297">
                  <a:extLst>
                    <a:ext uri="{FF2B5EF4-FFF2-40B4-BE49-F238E27FC236}">
                      <a16:creationId xmlns:a16="http://schemas.microsoft.com/office/drawing/2014/main" id="{C790C703-AB90-44D9-84B6-D4DC0B30F4C3}"/>
                    </a:ext>
                  </a:extLst>
                </p:cNvPr>
                <p:cNvSpPr/>
                <p:nvPr/>
              </p:nvSpPr>
              <p:spPr>
                <a:xfrm>
                  <a:off x="6762314" y="3805137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9" name="Rectangle 298">
                  <a:extLst>
                    <a:ext uri="{FF2B5EF4-FFF2-40B4-BE49-F238E27FC236}">
                      <a16:creationId xmlns:a16="http://schemas.microsoft.com/office/drawing/2014/main" id="{DD4FC3EE-E812-405A-B322-CFE90413A074}"/>
                    </a:ext>
                  </a:extLst>
                </p:cNvPr>
                <p:cNvSpPr/>
                <p:nvPr/>
              </p:nvSpPr>
              <p:spPr>
                <a:xfrm>
                  <a:off x="6992316" y="3805137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0" name="Rectangle 299">
                  <a:extLst>
                    <a:ext uri="{FF2B5EF4-FFF2-40B4-BE49-F238E27FC236}">
                      <a16:creationId xmlns:a16="http://schemas.microsoft.com/office/drawing/2014/main" id="{2D2D520F-6E68-439F-810A-CBF555AFB846}"/>
                    </a:ext>
                  </a:extLst>
                </p:cNvPr>
                <p:cNvSpPr/>
                <p:nvPr/>
              </p:nvSpPr>
              <p:spPr>
                <a:xfrm>
                  <a:off x="7682322" y="4035139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1" name="Rectangle 300">
                  <a:extLst>
                    <a:ext uri="{FF2B5EF4-FFF2-40B4-BE49-F238E27FC236}">
                      <a16:creationId xmlns:a16="http://schemas.microsoft.com/office/drawing/2014/main" id="{A7840990-FE5B-4354-97D0-03960E7172D0}"/>
                    </a:ext>
                  </a:extLst>
                </p:cNvPr>
                <p:cNvSpPr/>
                <p:nvPr/>
              </p:nvSpPr>
              <p:spPr>
                <a:xfrm>
                  <a:off x="7222318" y="4035139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2" name="Rectangle 301">
                  <a:extLst>
                    <a:ext uri="{FF2B5EF4-FFF2-40B4-BE49-F238E27FC236}">
                      <a16:creationId xmlns:a16="http://schemas.microsoft.com/office/drawing/2014/main" id="{0F507E2F-5E15-479F-A935-4B6B7FC80B9E}"/>
                    </a:ext>
                  </a:extLst>
                </p:cNvPr>
                <p:cNvSpPr/>
                <p:nvPr/>
              </p:nvSpPr>
              <p:spPr>
                <a:xfrm>
                  <a:off x="7452320" y="4035139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3" name="Rectangle 302">
                  <a:extLst>
                    <a:ext uri="{FF2B5EF4-FFF2-40B4-BE49-F238E27FC236}">
                      <a16:creationId xmlns:a16="http://schemas.microsoft.com/office/drawing/2014/main" id="{1F057023-A670-4407-A5CE-F5428AB762A6}"/>
                    </a:ext>
                  </a:extLst>
                </p:cNvPr>
                <p:cNvSpPr/>
                <p:nvPr/>
              </p:nvSpPr>
              <p:spPr>
                <a:xfrm>
                  <a:off x="6762314" y="4035139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4" name="Rectangle 303">
                  <a:extLst>
                    <a:ext uri="{FF2B5EF4-FFF2-40B4-BE49-F238E27FC236}">
                      <a16:creationId xmlns:a16="http://schemas.microsoft.com/office/drawing/2014/main" id="{052AC0B1-EA48-41BB-B1B4-C5FD71F13708}"/>
                    </a:ext>
                  </a:extLst>
                </p:cNvPr>
                <p:cNvSpPr/>
                <p:nvPr/>
              </p:nvSpPr>
              <p:spPr>
                <a:xfrm>
                  <a:off x="6992316" y="4035139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5" name="Rectangle 304">
                  <a:extLst>
                    <a:ext uri="{FF2B5EF4-FFF2-40B4-BE49-F238E27FC236}">
                      <a16:creationId xmlns:a16="http://schemas.microsoft.com/office/drawing/2014/main" id="{365B4E5C-BDCD-494A-8E61-E7B24222B380}"/>
                    </a:ext>
                  </a:extLst>
                </p:cNvPr>
                <p:cNvSpPr/>
                <p:nvPr/>
              </p:nvSpPr>
              <p:spPr>
                <a:xfrm>
                  <a:off x="7682322" y="4265141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6" name="Rectangle 305">
                  <a:extLst>
                    <a:ext uri="{FF2B5EF4-FFF2-40B4-BE49-F238E27FC236}">
                      <a16:creationId xmlns:a16="http://schemas.microsoft.com/office/drawing/2014/main" id="{13AF230A-D643-4685-AB4C-7795E4CABFD5}"/>
                    </a:ext>
                  </a:extLst>
                </p:cNvPr>
                <p:cNvSpPr/>
                <p:nvPr/>
              </p:nvSpPr>
              <p:spPr>
                <a:xfrm>
                  <a:off x="7222318" y="4265141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7" name="Rectangle 306">
                  <a:extLst>
                    <a:ext uri="{FF2B5EF4-FFF2-40B4-BE49-F238E27FC236}">
                      <a16:creationId xmlns:a16="http://schemas.microsoft.com/office/drawing/2014/main" id="{1E0249D7-80C4-4339-82C4-24B212F2E60C}"/>
                    </a:ext>
                  </a:extLst>
                </p:cNvPr>
                <p:cNvSpPr/>
                <p:nvPr/>
              </p:nvSpPr>
              <p:spPr>
                <a:xfrm>
                  <a:off x="7452320" y="4265141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8" name="Rectangle 307">
                  <a:extLst>
                    <a:ext uri="{FF2B5EF4-FFF2-40B4-BE49-F238E27FC236}">
                      <a16:creationId xmlns:a16="http://schemas.microsoft.com/office/drawing/2014/main" id="{75BEB13B-65F1-41CB-A88B-260CBBF266B0}"/>
                    </a:ext>
                  </a:extLst>
                </p:cNvPr>
                <p:cNvSpPr/>
                <p:nvPr/>
              </p:nvSpPr>
              <p:spPr>
                <a:xfrm>
                  <a:off x="6762314" y="4265141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9" name="Rectangle 308">
                  <a:extLst>
                    <a:ext uri="{FF2B5EF4-FFF2-40B4-BE49-F238E27FC236}">
                      <a16:creationId xmlns:a16="http://schemas.microsoft.com/office/drawing/2014/main" id="{875F0AB3-3FD8-4F57-9E8F-149D87C28CD5}"/>
                    </a:ext>
                  </a:extLst>
                </p:cNvPr>
                <p:cNvSpPr/>
                <p:nvPr/>
              </p:nvSpPr>
              <p:spPr>
                <a:xfrm>
                  <a:off x="6992316" y="4265141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0" name="Rectangle 309">
                  <a:extLst>
                    <a:ext uri="{FF2B5EF4-FFF2-40B4-BE49-F238E27FC236}">
                      <a16:creationId xmlns:a16="http://schemas.microsoft.com/office/drawing/2014/main" id="{1853CF4D-0925-41F9-8FCA-B419AB7FD511}"/>
                    </a:ext>
                  </a:extLst>
                </p:cNvPr>
                <p:cNvSpPr/>
                <p:nvPr/>
              </p:nvSpPr>
              <p:spPr>
                <a:xfrm>
                  <a:off x="7682322" y="4495143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1" name="Rectangle 310">
                  <a:extLst>
                    <a:ext uri="{FF2B5EF4-FFF2-40B4-BE49-F238E27FC236}">
                      <a16:creationId xmlns:a16="http://schemas.microsoft.com/office/drawing/2014/main" id="{62C2E008-CA62-41DA-AD27-D99DBEE1427F}"/>
                    </a:ext>
                  </a:extLst>
                </p:cNvPr>
                <p:cNvSpPr/>
                <p:nvPr/>
              </p:nvSpPr>
              <p:spPr>
                <a:xfrm>
                  <a:off x="7222318" y="4495143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2" name="Rectangle 311">
                  <a:extLst>
                    <a:ext uri="{FF2B5EF4-FFF2-40B4-BE49-F238E27FC236}">
                      <a16:creationId xmlns:a16="http://schemas.microsoft.com/office/drawing/2014/main" id="{664A0E21-7EF3-4200-BD9F-620E44B32EC7}"/>
                    </a:ext>
                  </a:extLst>
                </p:cNvPr>
                <p:cNvSpPr/>
                <p:nvPr/>
              </p:nvSpPr>
              <p:spPr>
                <a:xfrm>
                  <a:off x="7452320" y="4495143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3" name="Rectangle 312">
                  <a:extLst>
                    <a:ext uri="{FF2B5EF4-FFF2-40B4-BE49-F238E27FC236}">
                      <a16:creationId xmlns:a16="http://schemas.microsoft.com/office/drawing/2014/main" id="{839E2F28-DADE-4852-84EC-9C671F699E13}"/>
                    </a:ext>
                  </a:extLst>
                </p:cNvPr>
                <p:cNvSpPr/>
                <p:nvPr/>
              </p:nvSpPr>
              <p:spPr>
                <a:xfrm>
                  <a:off x="6762314" y="4495143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4" name="Rectangle 313">
                  <a:extLst>
                    <a:ext uri="{FF2B5EF4-FFF2-40B4-BE49-F238E27FC236}">
                      <a16:creationId xmlns:a16="http://schemas.microsoft.com/office/drawing/2014/main" id="{46615D25-0DE7-493A-8EA7-E15DD7628CE0}"/>
                    </a:ext>
                  </a:extLst>
                </p:cNvPr>
                <p:cNvSpPr/>
                <p:nvPr/>
              </p:nvSpPr>
              <p:spPr>
                <a:xfrm>
                  <a:off x="6992316" y="4495143"/>
                  <a:ext cx="230002" cy="23000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endParaRPr lang="en-GB" sz="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5" name="Rectangle 314">
                  <a:extLst>
                    <a:ext uri="{FF2B5EF4-FFF2-40B4-BE49-F238E27FC236}">
                      <a16:creationId xmlns:a16="http://schemas.microsoft.com/office/drawing/2014/main" id="{2383570C-238E-48E7-9E46-5F60A1FCFB33}"/>
                    </a:ext>
                  </a:extLst>
                </p:cNvPr>
                <p:cNvSpPr/>
                <p:nvPr/>
              </p:nvSpPr>
              <p:spPr>
                <a:xfrm>
                  <a:off x="6529959" y="4725143"/>
                  <a:ext cx="230002" cy="23000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000" tIns="18000" rIns="18000" bIns="18000" rtlCol="0" anchor="t" anchorCtr="0"/>
                <a:lstStyle/>
                <a:p>
                  <a:pPr algn="r"/>
                  <a:r>
                    <a:rPr lang="en-GB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</p:grpSp>
          <p:cxnSp>
            <p:nvCxnSpPr>
              <p:cNvPr id="281" name="Straight Arrow Connector 280">
                <a:extLst>
                  <a:ext uri="{FF2B5EF4-FFF2-40B4-BE49-F238E27FC236}">
                    <a16:creationId xmlns:a16="http://schemas.microsoft.com/office/drawing/2014/main" id="{10652D8C-E918-457F-BEFC-F56E071E0820}"/>
                  </a:ext>
                </a:extLst>
              </p:cNvPr>
              <p:cNvCxnSpPr/>
              <p:nvPr/>
            </p:nvCxnSpPr>
            <p:spPr>
              <a:xfrm flipV="1">
                <a:off x="6837293" y="3501008"/>
                <a:ext cx="0" cy="158030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2" name="Straight Arrow Connector 281">
                <a:extLst>
                  <a:ext uri="{FF2B5EF4-FFF2-40B4-BE49-F238E27FC236}">
                    <a16:creationId xmlns:a16="http://schemas.microsoft.com/office/drawing/2014/main" id="{EDAC1EED-11F8-40E8-8EF5-676AADBC931F}"/>
                  </a:ext>
                </a:extLst>
              </p:cNvPr>
              <p:cNvCxnSpPr/>
              <p:nvPr/>
            </p:nvCxnSpPr>
            <p:spPr>
              <a:xfrm>
                <a:off x="6837293" y="5081309"/>
                <a:ext cx="191117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83" name="TextBox 282">
                    <a:extLst>
                      <a:ext uri="{FF2B5EF4-FFF2-40B4-BE49-F238E27FC236}">
                        <a16:creationId xmlns:a16="http://schemas.microsoft.com/office/drawing/2014/main" id="{3C3AC8E7-F54B-4236-89D1-CF0FAA878D97}"/>
                      </a:ext>
                    </a:extLst>
                  </p:cNvPr>
                  <p:cNvSpPr txBox="1"/>
                  <p:nvPr/>
                </p:nvSpPr>
                <p:spPr>
                  <a:xfrm>
                    <a:off x="6566827" y="3321238"/>
                    <a:ext cx="21576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oMath>
                      </m:oMathPara>
                    </a14:m>
                    <a:endParaRPr lang="en-GB" sz="1200" dirty="0"/>
                  </a:p>
                </p:txBody>
              </p:sp>
            </mc:Choice>
            <mc:Fallback>
              <p:sp>
                <p:nvSpPr>
                  <p:cNvPr id="283" name="TextBox 282">
                    <a:extLst>
                      <a:ext uri="{FF2B5EF4-FFF2-40B4-BE49-F238E27FC236}">
                        <a16:creationId xmlns:a16="http://schemas.microsoft.com/office/drawing/2014/main" id="{3C3AC8E7-F54B-4236-89D1-CF0FAA878D9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66827" y="3321238"/>
                    <a:ext cx="215767" cy="276999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r="-11429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84" name="TextBox 283">
                    <a:extLst>
                      <a:ext uri="{FF2B5EF4-FFF2-40B4-BE49-F238E27FC236}">
                        <a16:creationId xmlns:a16="http://schemas.microsoft.com/office/drawing/2014/main" id="{00DB80C7-5848-4D16-B4BD-0BBD76E6548F}"/>
                      </a:ext>
                    </a:extLst>
                  </p:cNvPr>
                  <p:cNvSpPr txBox="1"/>
                  <p:nvPr/>
                </p:nvSpPr>
                <p:spPr>
                  <a:xfrm>
                    <a:off x="8712390" y="5013176"/>
                    <a:ext cx="21576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en-GB" sz="1200" dirty="0"/>
                  </a:p>
                </p:txBody>
              </p:sp>
            </mc:Choice>
            <mc:Fallback>
              <p:sp>
                <p:nvSpPr>
                  <p:cNvPr id="284" name="TextBox 283">
                    <a:extLst>
                      <a:ext uri="{FF2B5EF4-FFF2-40B4-BE49-F238E27FC236}">
                        <a16:creationId xmlns:a16="http://schemas.microsoft.com/office/drawing/2014/main" id="{00DB80C7-5848-4D16-B4BD-0BBD76E6548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12390" y="5013176"/>
                    <a:ext cx="215767" cy="276999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r="-14286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0" name="TextBox 269">
                  <a:extLst>
                    <a:ext uri="{FF2B5EF4-FFF2-40B4-BE49-F238E27FC236}">
                      <a16:creationId xmlns:a16="http://schemas.microsoft.com/office/drawing/2014/main" id="{CD2CDC85-028F-45A0-B124-A640A833472C}"/>
                    </a:ext>
                  </a:extLst>
                </p:cNvPr>
                <p:cNvSpPr txBox="1"/>
                <p:nvPr/>
              </p:nvSpPr>
              <p:spPr>
                <a:xfrm>
                  <a:off x="4300061" y="4700950"/>
                  <a:ext cx="27193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GB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70" name="TextBox 269">
                  <a:extLst>
                    <a:ext uri="{FF2B5EF4-FFF2-40B4-BE49-F238E27FC236}">
                      <a16:creationId xmlns:a16="http://schemas.microsoft.com/office/drawing/2014/main" id="{CD2CDC85-028F-45A0-B124-A640A833472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0061" y="4700950"/>
                  <a:ext cx="271939" cy="276999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1" name="TextBox 270">
                  <a:extLst>
                    <a:ext uri="{FF2B5EF4-FFF2-40B4-BE49-F238E27FC236}">
                      <a16:creationId xmlns:a16="http://schemas.microsoft.com/office/drawing/2014/main" id="{52A39C54-D9A9-4EBC-B7D8-10B79E9E5C3A}"/>
                    </a:ext>
                  </a:extLst>
                </p:cNvPr>
                <p:cNvSpPr txBox="1"/>
                <p:nvPr/>
              </p:nvSpPr>
              <p:spPr>
                <a:xfrm>
                  <a:off x="4670281" y="4437112"/>
                  <a:ext cx="27193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GB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71" name="TextBox 270">
                  <a:extLst>
                    <a:ext uri="{FF2B5EF4-FFF2-40B4-BE49-F238E27FC236}">
                      <a16:creationId xmlns:a16="http://schemas.microsoft.com/office/drawing/2014/main" id="{52A39C54-D9A9-4EBC-B7D8-10B79E9E5C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0281" y="4437112"/>
                  <a:ext cx="271939" cy="276999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2" name="TextBox 271">
                  <a:extLst>
                    <a:ext uri="{FF2B5EF4-FFF2-40B4-BE49-F238E27FC236}">
                      <a16:creationId xmlns:a16="http://schemas.microsoft.com/office/drawing/2014/main" id="{2E121A4B-9C78-4444-86DD-4F2BC2D028D5}"/>
                    </a:ext>
                  </a:extLst>
                </p:cNvPr>
                <p:cNvSpPr txBox="1"/>
                <p:nvPr/>
              </p:nvSpPr>
              <p:spPr>
                <a:xfrm>
                  <a:off x="5380181" y="3843676"/>
                  <a:ext cx="27193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GB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72" name="TextBox 271">
                  <a:extLst>
                    <a:ext uri="{FF2B5EF4-FFF2-40B4-BE49-F238E27FC236}">
                      <a16:creationId xmlns:a16="http://schemas.microsoft.com/office/drawing/2014/main" id="{2E121A4B-9C78-4444-86DD-4F2BC2D028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0181" y="3843676"/>
                  <a:ext cx="271939" cy="276999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3" name="TextBox 272">
                  <a:extLst>
                    <a:ext uri="{FF2B5EF4-FFF2-40B4-BE49-F238E27FC236}">
                      <a16:creationId xmlns:a16="http://schemas.microsoft.com/office/drawing/2014/main" id="{F81B2ADC-E8E4-4C3F-82CC-9E2D98E02002}"/>
                    </a:ext>
                  </a:extLst>
                </p:cNvPr>
                <p:cNvSpPr txBox="1"/>
                <p:nvPr/>
              </p:nvSpPr>
              <p:spPr>
                <a:xfrm>
                  <a:off x="5741295" y="3550400"/>
                  <a:ext cx="27193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GB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73" name="TextBox 272">
                  <a:extLst>
                    <a:ext uri="{FF2B5EF4-FFF2-40B4-BE49-F238E27FC236}">
                      <a16:creationId xmlns:a16="http://schemas.microsoft.com/office/drawing/2014/main" id="{F81B2ADC-E8E4-4C3F-82CC-9E2D98E020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41295" y="3550400"/>
                  <a:ext cx="271939" cy="276999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4" name="TextBox 273">
                  <a:extLst>
                    <a:ext uri="{FF2B5EF4-FFF2-40B4-BE49-F238E27FC236}">
                      <a16:creationId xmlns:a16="http://schemas.microsoft.com/office/drawing/2014/main" id="{BAF83324-77F3-4C0C-A5E7-AC1970878EAE}"/>
                    </a:ext>
                  </a:extLst>
                </p:cNvPr>
                <p:cNvSpPr txBox="1"/>
                <p:nvPr/>
              </p:nvSpPr>
              <p:spPr>
                <a:xfrm>
                  <a:off x="6967115" y="3563434"/>
                  <a:ext cx="27193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GB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74" name="TextBox 273">
                  <a:extLst>
                    <a:ext uri="{FF2B5EF4-FFF2-40B4-BE49-F238E27FC236}">
                      <a16:creationId xmlns:a16="http://schemas.microsoft.com/office/drawing/2014/main" id="{BAF83324-77F3-4C0C-A5E7-AC1970878E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67115" y="3563434"/>
                  <a:ext cx="271939" cy="276999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5" name="TextBox 274">
                  <a:extLst>
                    <a:ext uri="{FF2B5EF4-FFF2-40B4-BE49-F238E27FC236}">
                      <a16:creationId xmlns:a16="http://schemas.microsoft.com/office/drawing/2014/main" id="{27863AED-37D8-4F6E-8D7C-BCAD497A8486}"/>
                    </a:ext>
                  </a:extLst>
                </p:cNvPr>
                <p:cNvSpPr txBox="1"/>
                <p:nvPr/>
              </p:nvSpPr>
              <p:spPr>
                <a:xfrm>
                  <a:off x="7343552" y="4296814"/>
                  <a:ext cx="27193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GB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75" name="TextBox 274">
                  <a:extLst>
                    <a:ext uri="{FF2B5EF4-FFF2-40B4-BE49-F238E27FC236}">
                      <a16:creationId xmlns:a16="http://schemas.microsoft.com/office/drawing/2014/main" id="{27863AED-37D8-4F6E-8D7C-BCAD497A84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3552" y="4296814"/>
                  <a:ext cx="271939" cy="276999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6" name="TextBox 275">
                  <a:extLst>
                    <a:ext uri="{FF2B5EF4-FFF2-40B4-BE49-F238E27FC236}">
                      <a16:creationId xmlns:a16="http://schemas.microsoft.com/office/drawing/2014/main" id="{6E8F2818-8A0C-4B67-A5F5-FEF7C388E819}"/>
                    </a:ext>
                  </a:extLst>
                </p:cNvPr>
                <p:cNvSpPr txBox="1"/>
                <p:nvPr/>
              </p:nvSpPr>
              <p:spPr>
                <a:xfrm>
                  <a:off x="8058650" y="4653393"/>
                  <a:ext cx="27193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GB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76" name="TextBox 275">
                  <a:extLst>
                    <a:ext uri="{FF2B5EF4-FFF2-40B4-BE49-F238E27FC236}">
                      <a16:creationId xmlns:a16="http://schemas.microsoft.com/office/drawing/2014/main" id="{6E8F2818-8A0C-4B67-A5F5-FEF7C388E8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58650" y="4653393"/>
                  <a:ext cx="271939" cy="276999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7" name="TextBox 276">
                  <a:extLst>
                    <a:ext uri="{FF2B5EF4-FFF2-40B4-BE49-F238E27FC236}">
                      <a16:creationId xmlns:a16="http://schemas.microsoft.com/office/drawing/2014/main" id="{6882B677-3A16-43EF-B1C4-6EF0798C483D}"/>
                    </a:ext>
                  </a:extLst>
                </p:cNvPr>
                <p:cNvSpPr txBox="1"/>
                <p:nvPr/>
              </p:nvSpPr>
              <p:spPr>
                <a:xfrm>
                  <a:off x="8402692" y="4735783"/>
                  <a:ext cx="27193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GB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77" name="TextBox 276">
                  <a:extLst>
                    <a:ext uri="{FF2B5EF4-FFF2-40B4-BE49-F238E27FC236}">
                      <a16:creationId xmlns:a16="http://schemas.microsoft.com/office/drawing/2014/main" id="{6882B677-3A16-43EF-B1C4-6EF0798C48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02692" y="4735783"/>
                  <a:ext cx="271939" cy="276999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2B61A2C4-B1B2-435E-9C7B-77CD1EC849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85638" y="3708377"/>
              <a:ext cx="1788946" cy="14223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13B33A1E-A1BD-4E42-8C61-8DFF9664CAC9}"/>
                </a:ext>
              </a:extLst>
            </p:cNvPr>
            <p:cNvSpPr/>
            <p:nvPr/>
          </p:nvSpPr>
          <p:spPr>
            <a:xfrm>
              <a:off x="7106024" y="3705412"/>
              <a:ext cx="1458258" cy="1177364"/>
            </a:xfrm>
            <a:custGeom>
              <a:avLst/>
              <a:gdLst>
                <a:gd name="connsiteX0" fmla="*/ 0 w 1458258"/>
                <a:gd name="connsiteY0" fmla="*/ 0 h 1177364"/>
                <a:gd name="connsiteX1" fmla="*/ 376517 w 1458258"/>
                <a:gd name="connsiteY1" fmla="*/ 735106 h 1177364"/>
                <a:gd name="connsiteX2" fmla="*/ 1081741 w 1458258"/>
                <a:gd name="connsiteY2" fmla="*/ 1087717 h 1177364"/>
                <a:gd name="connsiteX3" fmla="*/ 1458258 w 1458258"/>
                <a:gd name="connsiteY3" fmla="*/ 1177364 h 1177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8258" h="1177364">
                  <a:moveTo>
                    <a:pt x="0" y="0"/>
                  </a:moveTo>
                  <a:cubicBezTo>
                    <a:pt x="98113" y="276910"/>
                    <a:pt x="196227" y="553820"/>
                    <a:pt x="376517" y="735106"/>
                  </a:cubicBezTo>
                  <a:cubicBezTo>
                    <a:pt x="556807" y="916392"/>
                    <a:pt x="901451" y="1014007"/>
                    <a:pt x="1081741" y="1087717"/>
                  </a:cubicBezTo>
                  <a:cubicBezTo>
                    <a:pt x="1262031" y="1161427"/>
                    <a:pt x="1360144" y="1169395"/>
                    <a:pt x="1458258" y="1177364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54608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209239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TDS percentage change.pptx</Template>
  <TotalTime>9183</TotalTime>
  <Words>553</Words>
  <Application>Microsoft Office PowerPoint</Application>
  <PresentationFormat>On-screen Show (4:3)</PresentationFormat>
  <Paragraphs>268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52</cp:revision>
  <dcterms:created xsi:type="dcterms:W3CDTF">2014-03-13T10:01:15Z</dcterms:created>
  <dcterms:modified xsi:type="dcterms:W3CDTF">2020-07-26T10:44:14Z</dcterms:modified>
</cp:coreProperties>
</file>