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3"/>
  </p:notesMasterIdLst>
  <p:sldIdLst>
    <p:sldId id="258" r:id="rId3"/>
    <p:sldId id="260" r:id="rId4"/>
    <p:sldId id="267" r:id="rId5"/>
    <p:sldId id="261" r:id="rId6"/>
    <p:sldId id="262" r:id="rId7"/>
    <p:sldId id="263" r:id="rId8"/>
    <p:sldId id="268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2B0"/>
    <a:srgbClr val="EC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F9D158-24CF-44F4-868E-6FCFADAD70E4}" v="30" dt="2021-02-20T17:53:51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45F9D158-24CF-44F4-868E-6FCFADAD70E4}"/>
    <pc:docChg chg="modSld">
      <pc:chgData name="Danielle" userId="e2554c37-e717-43a0-ba79-1183ca921ccd" providerId="ADAL" clId="{45F9D158-24CF-44F4-868E-6FCFADAD70E4}" dt="2021-02-20T17:53:51.647" v="29" actId="20577"/>
      <pc:docMkLst>
        <pc:docMk/>
      </pc:docMkLst>
      <pc:sldChg chg="modSp">
        <pc:chgData name="Danielle" userId="e2554c37-e717-43a0-ba79-1183ca921ccd" providerId="ADAL" clId="{45F9D158-24CF-44F4-868E-6FCFADAD70E4}" dt="2021-02-20T17:53:51.647" v="29" actId="20577"/>
        <pc:sldMkLst>
          <pc:docMk/>
          <pc:sldMk cId="3336651629" sldId="268"/>
        </pc:sldMkLst>
        <pc:spChg chg="mod">
          <ac:chgData name="Danielle" userId="e2554c37-e717-43a0-ba79-1183ca921ccd" providerId="ADAL" clId="{45F9D158-24CF-44F4-868E-6FCFADAD70E4}" dt="2021-02-20T17:53:51.647" v="29" actId="20577"/>
          <ac:spMkLst>
            <pc:docMk/>
            <pc:sldMk cId="3336651629" sldId="268"/>
            <ac:spMk id="26" creationId="{0029E49E-2746-4096-871C-ACA80A484C36}"/>
          </ac:spMkLst>
        </pc:spChg>
      </pc:sldChg>
    </pc:docChg>
  </pc:docChgLst>
  <pc:docChgLst>
    <pc:chgData name="Danielle" userId="e2554c37-e717-43a0-ba79-1183ca921ccd" providerId="ADAL" clId="{2C6D5780-71CF-4DB7-B85B-C4141CB3ADE2}"/>
    <pc:docChg chg="undo custSel addSld delSld modSld modMainMaster">
      <pc:chgData name="Danielle" userId="e2554c37-e717-43a0-ba79-1183ca921ccd" providerId="ADAL" clId="{2C6D5780-71CF-4DB7-B85B-C4141CB3ADE2}" dt="2020-05-21T08:55:54.628" v="1846" actId="6549"/>
      <pc:docMkLst>
        <pc:docMk/>
      </pc:docMkLst>
      <pc:sldChg chg="addSp delSp modSp mod modAnim">
        <pc:chgData name="Danielle" userId="e2554c37-e717-43a0-ba79-1183ca921ccd" providerId="ADAL" clId="{2C6D5780-71CF-4DB7-B85B-C4141CB3ADE2}" dt="2020-05-20T14:18:51.552" v="230" actId="1076"/>
        <pc:sldMkLst>
          <pc:docMk/>
          <pc:sldMk cId="2061215450" sldId="258"/>
        </pc:sldMkLst>
        <pc:spChg chg="del mod">
          <ac:chgData name="Danielle" userId="e2554c37-e717-43a0-ba79-1183ca921ccd" providerId="ADAL" clId="{2C6D5780-71CF-4DB7-B85B-C4141CB3ADE2}" dt="2020-05-20T14:09:24.167" v="36" actId="478"/>
          <ac:spMkLst>
            <pc:docMk/>
            <pc:sldMk cId="2061215450" sldId="258"/>
            <ac:spMk id="2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0:10.435" v="77" actId="404"/>
          <ac:spMkLst>
            <pc:docMk/>
            <pc:sldMk cId="2061215450" sldId="258"/>
            <ac:spMk id="3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4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5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9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14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15" creationId="{00000000-0000-0000-0000-000000000000}"/>
          </ac:spMkLst>
        </pc:spChg>
        <pc:spChg chg="del mod">
          <ac:chgData name="Danielle" userId="e2554c37-e717-43a0-ba79-1183ca921ccd" providerId="ADAL" clId="{2C6D5780-71CF-4DB7-B85B-C4141CB3ADE2}" dt="2020-05-20T14:12:44.970" v="123" actId="478"/>
          <ac:spMkLst>
            <pc:docMk/>
            <pc:sldMk cId="2061215450" sldId="258"/>
            <ac:spMk id="16" creationId="{00000000-0000-0000-0000-000000000000}"/>
          </ac:spMkLst>
        </pc:spChg>
        <pc:spChg chg="del mod">
          <ac:chgData name="Danielle" userId="e2554c37-e717-43a0-ba79-1183ca921ccd" providerId="ADAL" clId="{2C6D5780-71CF-4DB7-B85B-C4141CB3ADE2}" dt="2020-05-20T14:12:50.196" v="126" actId="478"/>
          <ac:spMkLst>
            <pc:docMk/>
            <pc:sldMk cId="2061215450" sldId="258"/>
            <ac:spMk id="17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18" creationId="{00000000-0000-0000-0000-000000000000}"/>
          </ac:spMkLst>
        </pc:spChg>
        <pc:spChg chg="del mod">
          <ac:chgData name="Danielle" userId="e2554c37-e717-43a0-ba79-1183ca921ccd" providerId="ADAL" clId="{2C6D5780-71CF-4DB7-B85B-C4141CB3ADE2}" dt="2020-05-20T14:12:48.476" v="125" actId="478"/>
          <ac:spMkLst>
            <pc:docMk/>
            <pc:sldMk cId="2061215450" sldId="258"/>
            <ac:spMk id="19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31.133" v="180" actId="1035"/>
          <ac:spMkLst>
            <pc:docMk/>
            <pc:sldMk cId="2061215450" sldId="258"/>
            <ac:spMk id="20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1" creationId="{00000000-0000-0000-0000-000000000000}"/>
          </ac:spMkLst>
        </pc:spChg>
        <pc:spChg chg="del mod">
          <ac:chgData name="Danielle" userId="e2554c37-e717-43a0-ba79-1183ca921ccd" providerId="ADAL" clId="{2C6D5780-71CF-4DB7-B85B-C4141CB3ADE2}" dt="2020-05-20T14:12:46.858" v="124" actId="478"/>
          <ac:spMkLst>
            <pc:docMk/>
            <pc:sldMk cId="2061215450" sldId="258"/>
            <ac:spMk id="22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3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6:17.903" v="184" actId="14100"/>
          <ac:spMkLst>
            <pc:docMk/>
            <pc:sldMk cId="2061215450" sldId="258"/>
            <ac:spMk id="24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5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6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7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28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21.151" v="176" actId="14100"/>
          <ac:spMkLst>
            <pc:docMk/>
            <pc:sldMk cId="2061215450" sldId="258"/>
            <ac:spMk id="29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19.118" v="175" actId="1076"/>
          <ac:spMkLst>
            <pc:docMk/>
            <pc:sldMk cId="2061215450" sldId="258"/>
            <ac:spMk id="30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08.920" v="173" actId="403"/>
          <ac:spMkLst>
            <pc:docMk/>
            <pc:sldMk cId="2061215450" sldId="258"/>
            <ac:spMk id="31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15:50.995" v="181" actId="113"/>
          <ac:spMkLst>
            <pc:docMk/>
            <pc:sldMk cId="2061215450" sldId="258"/>
            <ac:spMk id="32" creationId="{00000000-0000-0000-0000-000000000000}"/>
          </ac:spMkLst>
        </pc:spChg>
        <pc:spChg chg="add del mod">
          <ac:chgData name="Danielle" userId="e2554c37-e717-43a0-ba79-1183ca921ccd" providerId="ADAL" clId="{2C6D5780-71CF-4DB7-B85B-C4141CB3ADE2}" dt="2020-05-20T14:16:14.477" v="183" actId="478"/>
          <ac:spMkLst>
            <pc:docMk/>
            <pc:sldMk cId="2061215450" sldId="258"/>
            <ac:spMk id="34" creationId="{624542DB-84AF-4063-94DA-727197F2DC52}"/>
          </ac:spMkLst>
        </pc:spChg>
        <pc:spChg chg="add mod">
          <ac:chgData name="Danielle" userId="e2554c37-e717-43a0-ba79-1183ca921ccd" providerId="ADAL" clId="{2C6D5780-71CF-4DB7-B85B-C4141CB3ADE2}" dt="2020-05-20T14:17:39.172" v="205" actId="20577"/>
          <ac:spMkLst>
            <pc:docMk/>
            <pc:sldMk cId="2061215450" sldId="258"/>
            <ac:spMk id="35" creationId="{5C7F6074-877A-4CD7-9B37-6A01BCF15D82}"/>
          </ac:spMkLst>
        </pc:spChg>
        <pc:spChg chg="add mod">
          <ac:chgData name="Danielle" userId="e2554c37-e717-43a0-ba79-1183ca921ccd" providerId="ADAL" clId="{2C6D5780-71CF-4DB7-B85B-C4141CB3ADE2}" dt="2020-05-20T14:17:47.058" v="210" actId="20577"/>
          <ac:spMkLst>
            <pc:docMk/>
            <pc:sldMk cId="2061215450" sldId="258"/>
            <ac:spMk id="36" creationId="{91764847-4473-4366-A734-245D87E908D9}"/>
          </ac:spMkLst>
        </pc:spChg>
        <pc:spChg chg="add mod">
          <ac:chgData name="Danielle" userId="e2554c37-e717-43a0-ba79-1183ca921ccd" providerId="ADAL" clId="{2C6D5780-71CF-4DB7-B85B-C4141CB3ADE2}" dt="2020-05-20T14:18:08.942" v="215" actId="20577"/>
          <ac:spMkLst>
            <pc:docMk/>
            <pc:sldMk cId="2061215450" sldId="258"/>
            <ac:spMk id="37" creationId="{0377B9EB-1E56-4EAD-8298-B6BE981DBEA3}"/>
          </ac:spMkLst>
        </pc:spChg>
        <pc:spChg chg="add mod">
          <ac:chgData name="Danielle" userId="e2554c37-e717-43a0-ba79-1183ca921ccd" providerId="ADAL" clId="{2C6D5780-71CF-4DB7-B85B-C4141CB3ADE2}" dt="2020-05-20T14:18:23.170" v="222" actId="20577"/>
          <ac:spMkLst>
            <pc:docMk/>
            <pc:sldMk cId="2061215450" sldId="258"/>
            <ac:spMk id="38" creationId="{91719A6E-E94D-461C-8344-D77787F1616F}"/>
          </ac:spMkLst>
        </pc:spChg>
        <pc:spChg chg="add mod">
          <ac:chgData name="Danielle" userId="e2554c37-e717-43a0-ba79-1183ca921ccd" providerId="ADAL" clId="{2C6D5780-71CF-4DB7-B85B-C4141CB3ADE2}" dt="2020-05-20T14:18:36.319" v="225" actId="20577"/>
          <ac:spMkLst>
            <pc:docMk/>
            <pc:sldMk cId="2061215450" sldId="258"/>
            <ac:spMk id="39" creationId="{A93F5E65-6E98-4A7F-B47E-4FFDF6BA0DCF}"/>
          </ac:spMkLst>
        </pc:spChg>
        <pc:spChg chg="add mod">
          <ac:chgData name="Danielle" userId="e2554c37-e717-43a0-ba79-1183ca921ccd" providerId="ADAL" clId="{2C6D5780-71CF-4DB7-B85B-C4141CB3ADE2}" dt="2020-05-20T14:18:51.552" v="230" actId="1076"/>
          <ac:spMkLst>
            <pc:docMk/>
            <pc:sldMk cId="2061215450" sldId="258"/>
            <ac:spMk id="40" creationId="{6FA15D27-18C8-4EAB-A950-C57AE8AA3E52}"/>
          </ac:spMkLst>
        </pc:spChg>
        <pc:spChg chg="add del mod">
          <ac:chgData name="Danielle" userId="e2554c37-e717-43a0-ba79-1183ca921ccd" providerId="ADAL" clId="{2C6D5780-71CF-4DB7-B85B-C4141CB3ADE2}" dt="2020-05-20T14:18:12.436" v="217"/>
          <ac:spMkLst>
            <pc:docMk/>
            <pc:sldMk cId="2061215450" sldId="258"/>
            <ac:spMk id="41" creationId="{D85C04C5-F39C-42AA-A83D-0221E855F5FF}"/>
          </ac:spMkLst>
        </pc:spChg>
        <pc:grpChg chg="mod">
          <ac:chgData name="Danielle" userId="e2554c37-e717-43a0-ba79-1183ca921ccd" providerId="ADAL" clId="{2C6D5780-71CF-4DB7-B85B-C4141CB3ADE2}" dt="2020-05-20T14:15:08.920" v="173" actId="403"/>
          <ac:grpSpMkLst>
            <pc:docMk/>
            <pc:sldMk cId="2061215450" sldId="258"/>
            <ac:grpSpMk id="6" creationId="{00000000-0000-0000-0000-000000000000}"/>
          </ac:grpSpMkLst>
        </pc:grpChg>
        <pc:grpChg chg="add mod">
          <ac:chgData name="Danielle" userId="e2554c37-e717-43a0-ba79-1183ca921ccd" providerId="ADAL" clId="{2C6D5780-71CF-4DB7-B85B-C4141CB3ADE2}" dt="2020-05-20T14:17:14.035" v="199" actId="1076"/>
          <ac:grpSpMkLst>
            <pc:docMk/>
            <pc:sldMk cId="2061215450" sldId="258"/>
            <ac:grpSpMk id="33" creationId="{19AB53A3-1C1C-4429-B2D5-AC0003A699D0}"/>
          </ac:grpSpMkLst>
        </pc:grp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7" creationId="{00000000-0000-0000-0000-000000000000}"/>
          </ac:cxnSpMkLst>
        </pc:cxn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8" creationId="{00000000-0000-0000-0000-000000000000}"/>
          </ac:cxnSpMkLst>
        </pc:cxn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10" creationId="{00000000-0000-0000-0000-000000000000}"/>
          </ac:cxnSpMkLst>
        </pc:cxn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11" creationId="{00000000-0000-0000-0000-000000000000}"/>
          </ac:cxnSpMkLst>
        </pc:cxn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12" creationId="{00000000-0000-0000-0000-000000000000}"/>
          </ac:cxnSpMkLst>
        </pc:cxnChg>
        <pc:cxnChg chg="mod">
          <ac:chgData name="Danielle" userId="e2554c37-e717-43a0-ba79-1183ca921ccd" providerId="ADAL" clId="{2C6D5780-71CF-4DB7-B85B-C4141CB3ADE2}" dt="2020-05-20T14:15:08.920" v="173" actId="403"/>
          <ac:cxnSpMkLst>
            <pc:docMk/>
            <pc:sldMk cId="2061215450" sldId="258"/>
            <ac:cxnSpMk id="13" creationId="{00000000-0000-0000-0000-000000000000}"/>
          </ac:cxnSpMkLst>
        </pc:cxnChg>
      </pc:sldChg>
      <pc:sldChg chg="del">
        <pc:chgData name="Danielle" userId="e2554c37-e717-43a0-ba79-1183ca921ccd" providerId="ADAL" clId="{2C6D5780-71CF-4DB7-B85B-C4141CB3ADE2}" dt="2020-05-20T14:10:59.124" v="103" actId="47"/>
        <pc:sldMkLst>
          <pc:docMk/>
          <pc:sldMk cId="1245179680" sldId="259"/>
        </pc:sldMkLst>
      </pc:sldChg>
      <pc:sldChg chg="addSp delSp modSp mod">
        <pc:chgData name="Danielle" userId="e2554c37-e717-43a0-ba79-1183ca921ccd" providerId="ADAL" clId="{2C6D5780-71CF-4DB7-B85B-C4141CB3ADE2}" dt="2020-05-20T14:21:53.327" v="278" actId="14100"/>
        <pc:sldMkLst>
          <pc:docMk/>
          <pc:sldMk cId="3422952402" sldId="260"/>
        </pc:sldMkLst>
        <pc:spChg chg="mod">
          <ac:chgData name="Danielle" userId="e2554c37-e717-43a0-ba79-1183ca921ccd" providerId="ADAL" clId="{2C6D5780-71CF-4DB7-B85B-C4141CB3ADE2}" dt="2020-05-20T14:21:00.065" v="274" actId="14100"/>
          <ac:spMkLst>
            <pc:docMk/>
            <pc:sldMk cId="3422952402" sldId="260"/>
            <ac:spMk id="3" creationId="{00000000-0000-0000-0000-000000000000}"/>
          </ac:spMkLst>
        </pc:spChg>
        <pc:picChg chg="add del mod modCrop">
          <ac:chgData name="Danielle" userId="e2554c37-e717-43a0-ba79-1183ca921ccd" providerId="ADAL" clId="{2C6D5780-71CF-4DB7-B85B-C4141CB3ADE2}" dt="2020-05-20T14:21:44.012" v="275" actId="478"/>
          <ac:picMkLst>
            <pc:docMk/>
            <pc:sldMk cId="3422952402" sldId="260"/>
            <ac:picMk id="2" creationId="{74809CB8-57D3-474F-8D02-1BDB76ADFFF0}"/>
          </ac:picMkLst>
        </pc:picChg>
        <pc:picChg chg="add mod">
          <ac:chgData name="Danielle" userId="e2554c37-e717-43a0-ba79-1183ca921ccd" providerId="ADAL" clId="{2C6D5780-71CF-4DB7-B85B-C4141CB3ADE2}" dt="2020-05-20T14:21:53.327" v="278" actId="14100"/>
          <ac:picMkLst>
            <pc:docMk/>
            <pc:sldMk cId="3422952402" sldId="260"/>
            <ac:picMk id="4" creationId="{09A61E31-C8FC-4ED9-8839-14309D937A3F}"/>
          </ac:picMkLst>
        </pc:picChg>
      </pc:sldChg>
      <pc:sldChg chg="addSp delSp modSp mod modAnim">
        <pc:chgData name="Danielle" userId="e2554c37-e717-43a0-ba79-1183ca921ccd" providerId="ADAL" clId="{2C6D5780-71CF-4DB7-B85B-C4141CB3ADE2}" dt="2020-05-20T14:28:43.968" v="353"/>
        <pc:sldMkLst>
          <pc:docMk/>
          <pc:sldMk cId="4209885994" sldId="261"/>
        </pc:sldMkLst>
        <pc:spChg chg="mod">
          <ac:chgData name="Danielle" userId="e2554c37-e717-43a0-ba79-1183ca921ccd" providerId="ADAL" clId="{2C6D5780-71CF-4DB7-B85B-C4141CB3ADE2}" dt="2020-05-20T14:28:43.968" v="353"/>
          <ac:spMkLst>
            <pc:docMk/>
            <pc:sldMk cId="4209885994" sldId="261"/>
            <ac:spMk id="2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20.911" v="324" actId="208"/>
          <ac:spMkLst>
            <pc:docMk/>
            <pc:sldMk cId="4209885994" sldId="261"/>
            <ac:spMk id="4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38.564" v="331" actId="1076"/>
          <ac:spMkLst>
            <pc:docMk/>
            <pc:sldMk cId="4209885994" sldId="261"/>
            <ac:spMk id="5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20.911" v="324" actId="208"/>
          <ac:spMkLst>
            <pc:docMk/>
            <pc:sldMk cId="4209885994" sldId="261"/>
            <ac:spMk id="6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26.879" v="326"/>
          <ac:spMkLst>
            <pc:docMk/>
            <pc:sldMk cId="4209885994" sldId="261"/>
            <ac:spMk id="7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13.698" v="322" actId="208"/>
          <ac:spMkLst>
            <pc:docMk/>
            <pc:sldMk cId="4209885994" sldId="261"/>
            <ac:spMk id="8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13.698" v="322" actId="208"/>
          <ac:spMkLst>
            <pc:docMk/>
            <pc:sldMk cId="4209885994" sldId="261"/>
            <ac:spMk id="9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57.633" v="318" actId="1076"/>
          <ac:spMkLst>
            <pc:docMk/>
            <pc:sldMk cId="4209885994" sldId="261"/>
            <ac:spMk id="10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7:32.038" v="328" actId="14100"/>
          <ac:spMkLst>
            <pc:docMk/>
            <pc:sldMk cId="4209885994" sldId="261"/>
            <ac:spMk id="11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2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3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4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5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6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7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6:39.650" v="313" actId="165"/>
          <ac:spMkLst>
            <pc:docMk/>
            <pc:sldMk cId="4209885994" sldId="261"/>
            <ac:spMk id="18" creationId="{00000000-0000-0000-0000-000000000000}"/>
          </ac:spMkLst>
        </pc:spChg>
        <pc:grpChg chg="add del mod">
          <ac:chgData name="Danielle" userId="e2554c37-e717-43a0-ba79-1183ca921ccd" providerId="ADAL" clId="{2C6D5780-71CF-4DB7-B85B-C4141CB3ADE2}" dt="2020-05-20T14:26:39.650" v="313" actId="165"/>
          <ac:grpSpMkLst>
            <pc:docMk/>
            <pc:sldMk cId="4209885994" sldId="261"/>
            <ac:grpSpMk id="3" creationId="{F47EF1C9-B519-4C6F-B00A-AC560D774AC1}"/>
          </ac:grpSpMkLst>
        </pc:grpChg>
        <pc:cxnChg chg="mod topLvl">
          <ac:chgData name="Danielle" userId="e2554c37-e717-43a0-ba79-1183ca921ccd" providerId="ADAL" clId="{2C6D5780-71CF-4DB7-B85B-C4141CB3ADE2}" dt="2020-05-20T14:26:39.650" v="313" actId="165"/>
          <ac:cxnSpMkLst>
            <pc:docMk/>
            <pc:sldMk cId="4209885994" sldId="261"/>
            <ac:cxnSpMk id="19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26:39.650" v="313" actId="165"/>
          <ac:cxnSpMkLst>
            <pc:docMk/>
            <pc:sldMk cId="4209885994" sldId="261"/>
            <ac:cxnSpMk id="20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26:45.540" v="314" actId="14100"/>
          <ac:cxnSpMkLst>
            <pc:docMk/>
            <pc:sldMk cId="4209885994" sldId="261"/>
            <ac:cxnSpMk id="21" creationId="{00000000-0000-0000-0000-000000000000}"/>
          </ac:cxnSpMkLst>
        </pc:cxnChg>
      </pc:sldChg>
      <pc:sldChg chg="addSp delSp modSp mod modAnim">
        <pc:chgData name="Danielle" userId="e2554c37-e717-43a0-ba79-1183ca921ccd" providerId="ADAL" clId="{2C6D5780-71CF-4DB7-B85B-C4141CB3ADE2}" dt="2020-05-20T14:31:05.780" v="394"/>
        <pc:sldMkLst>
          <pc:docMk/>
          <pc:sldMk cId="4196064513" sldId="262"/>
        </pc:sldMkLst>
        <pc:spChg chg="mod">
          <ac:chgData name="Danielle" userId="e2554c37-e717-43a0-ba79-1183ca921ccd" providerId="ADAL" clId="{2C6D5780-71CF-4DB7-B85B-C4141CB3ADE2}" dt="2020-05-20T14:29:23.169" v="369"/>
          <ac:spMkLst>
            <pc:docMk/>
            <pc:sldMk cId="4196064513" sldId="262"/>
            <ac:spMk id="2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40.012" v="389" actId="208"/>
          <ac:spMkLst>
            <pc:docMk/>
            <pc:sldMk cId="4196064513" sldId="262"/>
            <ac:spMk id="4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08.958" v="383" actId="1076"/>
          <ac:spMkLst>
            <pc:docMk/>
            <pc:sldMk cId="4196064513" sldId="262"/>
            <ac:spMk id="5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40.012" v="389" actId="208"/>
          <ac:spMkLst>
            <pc:docMk/>
            <pc:sldMk cId="4196064513" sldId="262"/>
            <ac:spMk id="6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11.026" v="384" actId="1076"/>
          <ac:spMkLst>
            <pc:docMk/>
            <pc:sldMk cId="4196064513" sldId="262"/>
            <ac:spMk id="7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29.285" v="387" actId="208"/>
          <ac:spMkLst>
            <pc:docMk/>
            <pc:sldMk cId="4196064513" sldId="262"/>
            <ac:spMk id="8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29.285" v="387" actId="208"/>
          <ac:spMkLst>
            <pc:docMk/>
            <pc:sldMk cId="4196064513" sldId="262"/>
            <ac:spMk id="9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06.545" v="382" actId="1076"/>
          <ac:spMkLst>
            <pc:docMk/>
            <pc:sldMk cId="4196064513" sldId="262"/>
            <ac:spMk id="10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0:14.851" v="385" actId="1076"/>
          <ac:spMkLst>
            <pc:docMk/>
            <pc:sldMk cId="4196064513" sldId="262"/>
            <ac:spMk id="11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2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3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4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5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6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7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29:53.510" v="377" actId="165"/>
          <ac:spMkLst>
            <pc:docMk/>
            <pc:sldMk cId="4196064513" sldId="262"/>
            <ac:spMk id="18" creationId="{00000000-0000-0000-0000-000000000000}"/>
          </ac:spMkLst>
        </pc:spChg>
        <pc:grpChg chg="add del mod">
          <ac:chgData name="Danielle" userId="e2554c37-e717-43a0-ba79-1183ca921ccd" providerId="ADAL" clId="{2C6D5780-71CF-4DB7-B85B-C4141CB3ADE2}" dt="2020-05-20T14:29:53.510" v="377" actId="165"/>
          <ac:grpSpMkLst>
            <pc:docMk/>
            <pc:sldMk cId="4196064513" sldId="262"/>
            <ac:grpSpMk id="3" creationId="{E29DCD17-1953-49BC-92FE-AA753DC91298}"/>
          </ac:grpSpMkLst>
        </pc:grpChg>
        <pc:cxnChg chg="mod topLvl">
          <ac:chgData name="Danielle" userId="e2554c37-e717-43a0-ba79-1183ca921ccd" providerId="ADAL" clId="{2C6D5780-71CF-4DB7-B85B-C4141CB3ADE2}" dt="2020-05-20T14:29:53.510" v="377" actId="165"/>
          <ac:cxnSpMkLst>
            <pc:docMk/>
            <pc:sldMk cId="4196064513" sldId="262"/>
            <ac:cxnSpMk id="19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29:53.510" v="377" actId="165"/>
          <ac:cxnSpMkLst>
            <pc:docMk/>
            <pc:sldMk cId="4196064513" sldId="262"/>
            <ac:cxnSpMk id="20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29:53.510" v="377" actId="165"/>
          <ac:cxnSpMkLst>
            <pc:docMk/>
            <pc:sldMk cId="4196064513" sldId="262"/>
            <ac:cxnSpMk id="21" creationId="{00000000-0000-0000-0000-000000000000}"/>
          </ac:cxnSpMkLst>
        </pc:cxnChg>
      </pc:sldChg>
      <pc:sldChg chg="addSp delSp modSp mod delAnim modAnim">
        <pc:chgData name="Danielle" userId="e2554c37-e717-43a0-ba79-1183ca921ccd" providerId="ADAL" clId="{2C6D5780-71CF-4DB7-B85B-C4141CB3ADE2}" dt="2020-05-20T14:35:29.467" v="504"/>
        <pc:sldMkLst>
          <pc:docMk/>
          <pc:sldMk cId="1794095309" sldId="263"/>
        </pc:sldMkLst>
        <pc:spChg chg="del mod">
          <ac:chgData name="Danielle" userId="e2554c37-e717-43a0-ba79-1183ca921ccd" providerId="ADAL" clId="{2C6D5780-71CF-4DB7-B85B-C4141CB3ADE2}" dt="2020-05-20T14:31:55.357" v="444" actId="478"/>
          <ac:spMkLst>
            <pc:docMk/>
            <pc:sldMk cId="1794095309" sldId="263"/>
            <ac:spMk id="2" creationId="{00000000-0000-0000-0000-000000000000}"/>
          </ac:spMkLst>
        </pc:spChg>
        <pc:spChg chg="add del mod">
          <ac:chgData name="Danielle" userId="e2554c37-e717-43a0-ba79-1183ca921ccd" providerId="ADAL" clId="{2C6D5780-71CF-4DB7-B85B-C4141CB3ADE2}" dt="2020-05-20T14:31:56.914" v="446"/>
          <ac:spMkLst>
            <pc:docMk/>
            <pc:sldMk cId="1794095309" sldId="263"/>
            <ac:spMk id="3" creationId="{3A30FD11-D63B-4D5E-89D7-81500A7092FA}"/>
          </ac:spMkLst>
        </pc:spChg>
        <pc:spChg chg="mod topLvl">
          <ac:chgData name="Danielle" userId="e2554c37-e717-43a0-ba79-1183ca921ccd" providerId="ADAL" clId="{2C6D5780-71CF-4DB7-B85B-C4141CB3ADE2}" dt="2020-05-20T14:33:55.892" v="485" actId="208"/>
          <ac:spMkLst>
            <pc:docMk/>
            <pc:sldMk cId="1794095309" sldId="263"/>
            <ac:spMk id="5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3:50.666" v="483" actId="208"/>
          <ac:spMkLst>
            <pc:docMk/>
            <pc:sldMk cId="1794095309" sldId="263"/>
            <ac:spMk id="6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4:45.206" v="490" actId="1076"/>
          <ac:spMkLst>
            <pc:docMk/>
            <pc:sldMk cId="1794095309" sldId="263"/>
            <ac:spMk id="7" creationId="{00000000-0000-0000-0000-000000000000}"/>
          </ac:spMkLst>
        </pc:spChg>
        <pc:spChg chg="mod topLvl">
          <ac:chgData name="Danielle" userId="e2554c37-e717-43a0-ba79-1183ca921ccd" providerId="ADAL" clId="{2C6D5780-71CF-4DB7-B85B-C4141CB3ADE2}" dt="2020-05-20T14:34:42.955" v="489" actId="1076"/>
          <ac:spMkLst>
            <pc:docMk/>
            <pc:sldMk cId="1794095309" sldId="263"/>
            <ac:spMk id="8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0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1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2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3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4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6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33:32.444" v="479" actId="165"/>
          <ac:spMkLst>
            <pc:docMk/>
            <pc:sldMk cId="1794095309" sldId="263"/>
            <ac:spMk id="17" creationId="{00000000-0000-0000-0000-000000000000}"/>
          </ac:spMkLst>
        </pc:spChg>
        <pc:spChg chg="add mod">
          <ac:chgData name="Danielle" userId="e2554c37-e717-43a0-ba79-1183ca921ccd" providerId="ADAL" clId="{2C6D5780-71CF-4DB7-B85B-C4141CB3ADE2}" dt="2020-05-20T14:32:27.865" v="473"/>
          <ac:spMkLst>
            <pc:docMk/>
            <pc:sldMk cId="1794095309" sldId="263"/>
            <ac:spMk id="21" creationId="{AE192112-D44B-4BF6-A7D0-EB2CA3080F17}"/>
          </ac:spMkLst>
        </pc:spChg>
        <pc:grpChg chg="del mod topLvl">
          <ac:chgData name="Danielle" userId="e2554c37-e717-43a0-ba79-1183ca921ccd" providerId="ADAL" clId="{2C6D5780-71CF-4DB7-B85B-C4141CB3ADE2}" dt="2020-05-20T14:33:44.515" v="481" actId="165"/>
          <ac:grpSpMkLst>
            <pc:docMk/>
            <pc:sldMk cId="1794095309" sldId="263"/>
            <ac:grpSpMk id="4" creationId="{00000000-0000-0000-0000-000000000000}"/>
          </ac:grpSpMkLst>
        </pc:grpChg>
        <pc:grpChg chg="mod topLvl">
          <ac:chgData name="Danielle" userId="e2554c37-e717-43a0-ba79-1183ca921ccd" providerId="ADAL" clId="{2C6D5780-71CF-4DB7-B85B-C4141CB3ADE2}" dt="2020-05-20T14:33:32.444" v="479" actId="165"/>
          <ac:grpSpMkLst>
            <pc:docMk/>
            <pc:sldMk cId="1794095309" sldId="263"/>
            <ac:grpSpMk id="9" creationId="{00000000-0000-0000-0000-000000000000}"/>
          </ac:grpSpMkLst>
        </pc:grpChg>
        <pc:grpChg chg="mod">
          <ac:chgData name="Danielle" userId="e2554c37-e717-43a0-ba79-1183ca921ccd" providerId="ADAL" clId="{2C6D5780-71CF-4DB7-B85B-C4141CB3ADE2}" dt="2020-05-20T14:33:32.444" v="479" actId="165"/>
          <ac:grpSpMkLst>
            <pc:docMk/>
            <pc:sldMk cId="1794095309" sldId="263"/>
            <ac:grpSpMk id="15" creationId="{00000000-0000-0000-0000-000000000000}"/>
          </ac:grpSpMkLst>
        </pc:grpChg>
        <pc:grpChg chg="add del mod">
          <ac:chgData name="Danielle" userId="e2554c37-e717-43a0-ba79-1183ca921ccd" providerId="ADAL" clId="{2C6D5780-71CF-4DB7-B85B-C4141CB3ADE2}" dt="2020-05-20T14:33:32.444" v="479" actId="165"/>
          <ac:grpSpMkLst>
            <pc:docMk/>
            <pc:sldMk cId="1794095309" sldId="263"/>
            <ac:grpSpMk id="22" creationId="{B2EEA633-7019-4F0F-8236-A384C4F25C99}"/>
          </ac:grpSpMkLst>
        </pc:grpChg>
        <pc:cxnChg chg="mod topLvl">
          <ac:chgData name="Danielle" userId="e2554c37-e717-43a0-ba79-1183ca921ccd" providerId="ADAL" clId="{2C6D5780-71CF-4DB7-B85B-C4141CB3ADE2}" dt="2020-05-20T14:33:32.444" v="479" actId="165"/>
          <ac:cxnSpMkLst>
            <pc:docMk/>
            <pc:sldMk cId="1794095309" sldId="263"/>
            <ac:cxnSpMk id="18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34:00.871" v="486" actId="14100"/>
          <ac:cxnSpMkLst>
            <pc:docMk/>
            <pc:sldMk cId="1794095309" sldId="263"/>
            <ac:cxnSpMk id="19" creationId="{00000000-0000-0000-0000-000000000000}"/>
          </ac:cxnSpMkLst>
        </pc:cxnChg>
        <pc:cxnChg chg="mod topLvl">
          <ac:chgData name="Danielle" userId="e2554c37-e717-43a0-ba79-1183ca921ccd" providerId="ADAL" clId="{2C6D5780-71CF-4DB7-B85B-C4141CB3ADE2}" dt="2020-05-20T14:33:32.444" v="479" actId="165"/>
          <ac:cxnSpMkLst>
            <pc:docMk/>
            <pc:sldMk cId="1794095309" sldId="263"/>
            <ac:cxnSpMk id="20" creationId="{00000000-0000-0000-0000-000000000000}"/>
          </ac:cxnSpMkLst>
        </pc:cxnChg>
      </pc:sldChg>
      <pc:sldChg chg="modSp">
        <pc:chgData name="Danielle" userId="e2554c37-e717-43a0-ba79-1183ca921ccd" providerId="ADAL" clId="{2C6D5780-71CF-4DB7-B85B-C4141CB3ADE2}" dt="2020-05-20T19:07:54.743" v="973" actId="2711"/>
        <pc:sldMkLst>
          <pc:docMk/>
          <pc:sldMk cId="919382694" sldId="264"/>
        </pc:sldMkLst>
        <pc:spChg chg="mod">
          <ac:chgData name="Danielle" userId="e2554c37-e717-43a0-ba79-1183ca921ccd" providerId="ADAL" clId="{2C6D5780-71CF-4DB7-B85B-C4141CB3ADE2}" dt="2020-05-20T19:07:54.743" v="973" actId="2711"/>
          <ac:spMkLst>
            <pc:docMk/>
            <pc:sldMk cId="919382694" sldId="264"/>
            <ac:spMk id="2" creationId="{00000000-0000-0000-0000-000000000000}"/>
          </ac:spMkLst>
        </pc:spChg>
      </pc:sldChg>
      <pc:sldChg chg="addSp delSp modSp mod">
        <pc:chgData name="Danielle" userId="e2554c37-e717-43a0-ba79-1183ca921ccd" providerId="ADAL" clId="{2C6D5780-71CF-4DB7-B85B-C4141CB3ADE2}" dt="2020-05-21T08:55:54.628" v="1846" actId="6549"/>
        <pc:sldMkLst>
          <pc:docMk/>
          <pc:sldMk cId="1499628575" sldId="265"/>
        </pc:sldMkLst>
        <pc:spChg chg="mod">
          <ac:chgData name="Danielle" userId="e2554c37-e717-43a0-ba79-1183ca921ccd" providerId="ADAL" clId="{2C6D5780-71CF-4DB7-B85B-C4141CB3ADE2}" dt="2020-05-20T19:11:10.522" v="988" actId="1035"/>
          <ac:spMkLst>
            <pc:docMk/>
            <pc:sldMk cId="1499628575" sldId="265"/>
            <ac:spMk id="2" creationId="{00000000-0000-0000-0000-000000000000}"/>
          </ac:spMkLst>
        </pc:spChg>
        <pc:spChg chg="add mod">
          <ac:chgData name="Danielle" userId="e2554c37-e717-43a0-ba79-1183ca921ccd" providerId="ADAL" clId="{2C6D5780-71CF-4DB7-B85B-C4141CB3ADE2}" dt="2020-05-21T08:55:54.628" v="1846" actId="6549"/>
          <ac:spMkLst>
            <pc:docMk/>
            <pc:sldMk cId="1499628575" sldId="265"/>
            <ac:spMk id="3" creationId="{B6005468-FC06-4601-B600-C5C4D86A8ADB}"/>
          </ac:spMkLst>
        </pc:spChg>
        <pc:spChg chg="mod">
          <ac:chgData name="Danielle" userId="e2554c37-e717-43a0-ba79-1183ca921ccd" providerId="ADAL" clId="{2C6D5780-71CF-4DB7-B85B-C4141CB3ADE2}" dt="2020-05-21T08:53:42.997" v="1820" actId="20577"/>
          <ac:spMkLst>
            <pc:docMk/>
            <pc:sldMk cId="1499628575" sldId="265"/>
            <ac:spMk id="4" creationId="{00000000-0000-0000-0000-000000000000}"/>
          </ac:spMkLst>
        </pc:spChg>
        <pc:spChg chg="add del mod">
          <ac:chgData name="Danielle" userId="e2554c37-e717-43a0-ba79-1183ca921ccd" providerId="ADAL" clId="{2C6D5780-71CF-4DB7-B85B-C4141CB3ADE2}" dt="2020-05-21T08:54:23.678" v="1828" actId="1076"/>
          <ac:spMkLst>
            <pc:docMk/>
            <pc:sldMk cId="1499628575" sldId="265"/>
            <ac:spMk id="7" creationId="{00000000-0000-0000-0000-000000000000}"/>
          </ac:spMkLst>
        </pc:spChg>
        <pc:cxnChg chg="add mod">
          <ac:chgData name="Danielle" userId="e2554c37-e717-43a0-ba79-1183ca921ccd" providerId="ADAL" clId="{2C6D5780-71CF-4DB7-B85B-C4141CB3ADE2}" dt="2020-05-21T08:54:53.677" v="1832" actId="693"/>
          <ac:cxnSpMkLst>
            <pc:docMk/>
            <pc:sldMk cId="1499628575" sldId="265"/>
            <ac:cxnSpMk id="6" creationId="{077AAC4E-1B06-4395-9E83-D66CC08F5034}"/>
          </ac:cxnSpMkLst>
        </pc:cxnChg>
        <pc:cxnChg chg="add mod">
          <ac:chgData name="Danielle" userId="e2554c37-e717-43a0-ba79-1183ca921ccd" providerId="ADAL" clId="{2C6D5780-71CF-4DB7-B85B-C4141CB3ADE2}" dt="2020-05-21T08:55:40.180" v="1844" actId="14100"/>
          <ac:cxnSpMkLst>
            <pc:docMk/>
            <pc:sldMk cId="1499628575" sldId="265"/>
            <ac:cxnSpMk id="8" creationId="{C689BD90-D065-4BFF-A673-C5891A89846C}"/>
          </ac:cxnSpMkLst>
        </pc:cxnChg>
        <pc:cxnChg chg="add mod">
          <ac:chgData name="Danielle" userId="e2554c37-e717-43a0-ba79-1183ca921ccd" providerId="ADAL" clId="{2C6D5780-71CF-4DB7-B85B-C4141CB3ADE2}" dt="2020-05-21T08:55:20.283" v="1841" actId="14100"/>
          <ac:cxnSpMkLst>
            <pc:docMk/>
            <pc:sldMk cId="1499628575" sldId="265"/>
            <ac:cxnSpMk id="10" creationId="{ED7E0478-60A9-4D2B-892E-BA1F84C9763B}"/>
          </ac:cxnSpMkLst>
        </pc:cxnChg>
        <pc:cxnChg chg="add mod">
          <ac:chgData name="Danielle" userId="e2554c37-e717-43a0-ba79-1183ca921ccd" providerId="ADAL" clId="{2C6D5780-71CF-4DB7-B85B-C4141CB3ADE2}" dt="2020-05-21T08:55:45.334" v="1845" actId="14100"/>
          <ac:cxnSpMkLst>
            <pc:docMk/>
            <pc:sldMk cId="1499628575" sldId="265"/>
            <ac:cxnSpMk id="13" creationId="{0FE02DEB-610E-40A2-9EB9-14FA9BABA295}"/>
          </ac:cxnSpMkLst>
        </pc:cxnChg>
      </pc:sldChg>
      <pc:sldChg chg="addSp delSp modSp new mod">
        <pc:chgData name="Danielle" userId="e2554c37-e717-43a0-ba79-1183ca921ccd" providerId="ADAL" clId="{2C6D5780-71CF-4DB7-B85B-C4141CB3ADE2}" dt="2020-05-20T14:25:16.573" v="289" actId="1076"/>
        <pc:sldMkLst>
          <pc:docMk/>
          <pc:sldMk cId="30268005" sldId="267"/>
        </pc:sldMkLst>
        <pc:spChg chg="add mod">
          <ac:chgData name="Danielle" userId="e2554c37-e717-43a0-ba79-1183ca921ccd" providerId="ADAL" clId="{2C6D5780-71CF-4DB7-B85B-C4141CB3ADE2}" dt="2020-05-20T14:22:18.092" v="282" actId="14100"/>
          <ac:spMkLst>
            <pc:docMk/>
            <pc:sldMk cId="30268005" sldId="267"/>
            <ac:spMk id="2" creationId="{D312AFD2-A929-4416-A469-B87A467132CF}"/>
          </ac:spMkLst>
        </pc:spChg>
        <pc:graphicFrameChg chg="add del mod">
          <ac:chgData name="Danielle" userId="e2554c37-e717-43a0-ba79-1183ca921ccd" providerId="ADAL" clId="{2C6D5780-71CF-4DB7-B85B-C4141CB3ADE2}" dt="2020-05-20T14:24:53.570" v="284" actId="478"/>
          <ac:graphicFrameMkLst>
            <pc:docMk/>
            <pc:sldMk cId="30268005" sldId="267"/>
            <ac:graphicFrameMk id="3" creationId="{E24C8E1F-1F62-4C8B-8863-04C267B7B1BE}"/>
          </ac:graphicFrameMkLst>
        </pc:graphicFrameChg>
        <pc:picChg chg="add mod modCrop">
          <ac:chgData name="Danielle" userId="e2554c37-e717-43a0-ba79-1183ca921ccd" providerId="ADAL" clId="{2C6D5780-71CF-4DB7-B85B-C4141CB3ADE2}" dt="2020-05-20T14:25:16.573" v="289" actId="1076"/>
          <ac:picMkLst>
            <pc:docMk/>
            <pc:sldMk cId="30268005" sldId="267"/>
            <ac:picMk id="4" creationId="{8DE8E7C3-717B-4ECA-89AB-2F64CDE8DBC5}"/>
          </ac:picMkLst>
        </pc:picChg>
      </pc:sldChg>
      <pc:sldChg chg="addSp delSp modSp new mod modAnim">
        <pc:chgData name="Danielle" userId="e2554c37-e717-43a0-ba79-1183ca921ccd" providerId="ADAL" clId="{2C6D5780-71CF-4DB7-B85B-C4141CB3ADE2}" dt="2020-05-20T19:07:43.980" v="972"/>
        <pc:sldMkLst>
          <pc:docMk/>
          <pc:sldMk cId="3336651629" sldId="268"/>
        </pc:sldMkLst>
        <pc:spChg chg="add mod">
          <ac:chgData name="Danielle" userId="e2554c37-e717-43a0-ba79-1183ca921ccd" providerId="ADAL" clId="{2C6D5780-71CF-4DB7-B85B-C4141CB3ADE2}" dt="2020-05-20T14:43:28.120" v="725" actId="20577"/>
          <ac:spMkLst>
            <pc:docMk/>
            <pc:sldMk cId="3336651629" sldId="268"/>
            <ac:spMk id="2" creationId="{E2C644D0-624A-48CD-A583-8D87B726A04A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12" creationId="{90B70097-7531-4B39-BE58-DE4CDE353749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13" creationId="{1667797C-C1EE-4772-ABF6-2FFF69DF7715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14" creationId="{DBDE03C1-1BB2-4B75-8906-A2FBF73F54ED}"/>
          </ac:spMkLst>
        </pc:spChg>
        <pc:spChg chg="add del mod">
          <ac:chgData name="Danielle" userId="e2554c37-e717-43a0-ba79-1183ca921ccd" providerId="ADAL" clId="{2C6D5780-71CF-4DB7-B85B-C4141CB3ADE2}" dt="2020-05-20T14:42:56.457" v="685" actId="478"/>
          <ac:spMkLst>
            <pc:docMk/>
            <pc:sldMk cId="3336651629" sldId="268"/>
            <ac:spMk id="15" creationId="{998F5AEA-CF7F-4733-9331-7A8F908F0264}"/>
          </ac:spMkLst>
        </pc:spChg>
        <pc:spChg chg="add del mod">
          <ac:chgData name="Danielle" userId="e2554c37-e717-43a0-ba79-1183ca921ccd" providerId="ADAL" clId="{2C6D5780-71CF-4DB7-B85B-C4141CB3ADE2}" dt="2020-05-20T14:42:59.343" v="686" actId="478"/>
          <ac:spMkLst>
            <pc:docMk/>
            <pc:sldMk cId="3336651629" sldId="268"/>
            <ac:spMk id="16" creationId="{8D17514D-1A4F-4D97-8BA3-69AB7125CDC3}"/>
          </ac:spMkLst>
        </pc:spChg>
        <pc:spChg chg="add del mod">
          <ac:chgData name="Danielle" userId="e2554c37-e717-43a0-ba79-1183ca921ccd" providerId="ADAL" clId="{2C6D5780-71CF-4DB7-B85B-C4141CB3ADE2}" dt="2020-05-20T14:42:54.698" v="684" actId="478"/>
          <ac:spMkLst>
            <pc:docMk/>
            <pc:sldMk cId="3336651629" sldId="268"/>
            <ac:spMk id="17" creationId="{FE677235-C972-43CE-A57C-00CC35C94EB3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18" creationId="{23B48F61-E616-4A9B-B808-1351F5167325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19" creationId="{48EF9199-5921-413F-96BF-0FF41DBFCB51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20" creationId="{46998ECB-3D07-4518-AE93-38B836EA003A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21" creationId="{33D3F204-1924-4772-B5C9-4220FE84E247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22" creationId="{4E756487-42EF-4826-9C97-41684B09CA77}"/>
          </ac:spMkLst>
        </pc:spChg>
        <pc:spChg chg="add mod topLvl">
          <ac:chgData name="Danielle" userId="e2554c37-e717-43a0-ba79-1183ca921ccd" providerId="ADAL" clId="{2C6D5780-71CF-4DB7-B85B-C4141CB3ADE2}" dt="2020-05-20T14:44:04.804" v="730" actId="164"/>
          <ac:spMkLst>
            <pc:docMk/>
            <pc:sldMk cId="3336651629" sldId="268"/>
            <ac:spMk id="23" creationId="{40D5736C-F291-4947-A434-35815E284FEB}"/>
          </ac:spMkLst>
        </pc:spChg>
        <pc:spChg chg="add mod">
          <ac:chgData name="Danielle" userId="e2554c37-e717-43a0-ba79-1183ca921ccd" providerId="ADAL" clId="{2C6D5780-71CF-4DB7-B85B-C4141CB3ADE2}" dt="2020-05-20T19:06:33.596" v="891" actId="16959"/>
          <ac:spMkLst>
            <pc:docMk/>
            <pc:sldMk cId="3336651629" sldId="268"/>
            <ac:spMk id="26" creationId="{0029E49E-2746-4096-871C-ACA80A484C36}"/>
          </ac:spMkLst>
        </pc:spChg>
        <pc:spChg chg="add mod">
          <ac:chgData name="Danielle" userId="e2554c37-e717-43a0-ba79-1183ca921ccd" providerId="ADAL" clId="{2C6D5780-71CF-4DB7-B85B-C4141CB3ADE2}" dt="2020-05-20T19:07:41.069" v="971" actId="14100"/>
          <ac:spMkLst>
            <pc:docMk/>
            <pc:sldMk cId="3336651629" sldId="268"/>
            <ac:spMk id="27" creationId="{6AD342E1-FB89-40E7-BA2E-4F3D7A1FEB62}"/>
          </ac:spMkLst>
        </pc:spChg>
        <pc:grpChg chg="add del mod">
          <ac:chgData name="Danielle" userId="e2554c37-e717-43a0-ba79-1183ca921ccd" providerId="ADAL" clId="{2C6D5780-71CF-4DB7-B85B-C4141CB3ADE2}" dt="2020-05-20T14:43:45.852" v="728" actId="165"/>
          <ac:grpSpMkLst>
            <pc:docMk/>
            <pc:sldMk cId="3336651629" sldId="268"/>
            <ac:grpSpMk id="24" creationId="{252F611A-946B-4B3A-825B-F30F446735EA}"/>
          </ac:grpSpMkLst>
        </pc:grpChg>
        <pc:grpChg chg="add mod">
          <ac:chgData name="Danielle" userId="e2554c37-e717-43a0-ba79-1183ca921ccd" providerId="ADAL" clId="{2C6D5780-71CF-4DB7-B85B-C4141CB3ADE2}" dt="2020-05-20T14:44:04.804" v="730" actId="164"/>
          <ac:grpSpMkLst>
            <pc:docMk/>
            <pc:sldMk cId="3336651629" sldId="268"/>
            <ac:grpSpMk id="25" creationId="{F558C2F5-EDCE-4CA4-92ED-372213AA2A42}"/>
          </ac:grpSpMkLst>
        </pc:grpChg>
        <pc:cxnChg chg="add mod topLvl">
          <ac:chgData name="Danielle" userId="e2554c37-e717-43a0-ba79-1183ca921ccd" providerId="ADAL" clId="{2C6D5780-71CF-4DB7-B85B-C4141CB3ADE2}" dt="2020-05-20T14:44:04.804" v="730" actId="164"/>
          <ac:cxnSpMkLst>
            <pc:docMk/>
            <pc:sldMk cId="3336651629" sldId="268"/>
            <ac:cxnSpMk id="4" creationId="{9C43947B-5B85-40A1-8742-A2A5DA59E4A3}"/>
          </ac:cxnSpMkLst>
        </pc:cxnChg>
        <pc:cxnChg chg="add mod topLvl">
          <ac:chgData name="Danielle" userId="e2554c37-e717-43a0-ba79-1183ca921ccd" providerId="ADAL" clId="{2C6D5780-71CF-4DB7-B85B-C4141CB3ADE2}" dt="2020-05-20T14:44:04.804" v="730" actId="164"/>
          <ac:cxnSpMkLst>
            <pc:docMk/>
            <pc:sldMk cId="3336651629" sldId="268"/>
            <ac:cxnSpMk id="6" creationId="{DD5B97BF-8659-412E-916B-A322E5F53C58}"/>
          </ac:cxnSpMkLst>
        </pc:cxnChg>
        <pc:cxnChg chg="add mod topLvl">
          <ac:chgData name="Danielle" userId="e2554c37-e717-43a0-ba79-1183ca921ccd" providerId="ADAL" clId="{2C6D5780-71CF-4DB7-B85B-C4141CB3ADE2}" dt="2020-05-20T14:44:04.804" v="730" actId="164"/>
          <ac:cxnSpMkLst>
            <pc:docMk/>
            <pc:sldMk cId="3336651629" sldId="268"/>
            <ac:cxnSpMk id="8" creationId="{207A345A-BCD7-43DD-806F-B53A007F7234}"/>
          </ac:cxnSpMkLst>
        </pc:cxnChg>
        <pc:cxnChg chg="add mod topLvl">
          <ac:chgData name="Danielle" userId="e2554c37-e717-43a0-ba79-1183ca921ccd" providerId="ADAL" clId="{2C6D5780-71CF-4DB7-B85B-C4141CB3ADE2}" dt="2020-05-20T14:44:04.804" v="730" actId="164"/>
          <ac:cxnSpMkLst>
            <pc:docMk/>
            <pc:sldMk cId="3336651629" sldId="268"/>
            <ac:cxnSpMk id="9" creationId="{5955711F-5452-46DA-978E-5B19869E01D6}"/>
          </ac:cxnSpMkLst>
        </pc:cxnChg>
      </pc:sldChg>
      <pc:sldMasterChg chg="modSp modSldLayout">
        <pc:chgData name="Danielle" userId="e2554c37-e717-43a0-ba79-1183ca921ccd" providerId="ADAL" clId="{2C6D5780-71CF-4DB7-B85B-C4141CB3ADE2}" dt="2020-05-20T14:07:58.623" v="1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2C6D5780-71CF-4DB7-B85B-C4141CB3ADE2}" dt="2020-05-20T14:07:51.922" v="0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07:51.922" v="0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2C6D5780-71CF-4DB7-B85B-C4141CB3ADE2}" dt="2020-05-20T14:07:51.922" v="0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7:51.922" v="0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7:51.922" v="0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7:51.922" v="0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7:51.922" v="0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C6D5780-71CF-4DB7-B85B-C4141CB3ADE2}" dt="2020-05-20T14:07:58.623" v="1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2C6D5780-71CF-4DB7-B85B-C4141CB3ADE2}" dt="2020-05-20T14:07:58.623" v="1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 modSldLayout">
        <pc:chgData name="Danielle" userId="e2554c37-e717-43a0-ba79-1183ca921ccd" providerId="ADAL" clId="{2C6D5780-71CF-4DB7-B85B-C4141CB3ADE2}" dt="2020-05-20T14:09:10.965" v="34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2C6D5780-71CF-4DB7-B85B-C4141CB3ADE2}" dt="2020-05-20T14:08:04.141" v="2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08:04.141" v="2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08:04.141" v="2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08:39.396" v="24" actId="1076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2C6D5780-71CF-4DB7-B85B-C4141CB3ADE2}" dt="2020-05-20T14:08:04.141" v="2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2C6D5780-71CF-4DB7-B85B-C4141CB3ADE2}" dt="2020-05-20T14:08:04.141" v="2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2C6D5780-71CF-4DB7-B85B-C4141CB3ADE2}" dt="2020-05-20T14:09:04.042" v="32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2C6D5780-71CF-4DB7-B85B-C4141CB3ADE2}" dt="2020-05-20T14:08:58.055" v="27" actId="2711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6D5780-71CF-4DB7-B85B-C4141CB3ADE2}" dt="2020-05-20T14:08:58.055" v="27" actId="2711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C6D5780-71CF-4DB7-B85B-C4141CB3ADE2}" dt="2020-05-20T14:09:04.042" v="32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C6D5780-71CF-4DB7-B85B-C4141CB3ADE2}" dt="2020-05-20T14:09:02.028" v="30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C6D5780-71CF-4DB7-B85B-C4141CB3ADE2}" dt="2020-05-20T14:08:55.867" v="26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C6D5780-71CF-4DB7-B85B-C4141CB3ADE2}" dt="2020-05-20T14:08:55.867" v="26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C6D5780-71CF-4DB7-B85B-C4141CB3ADE2}" dt="2020-05-20T14:08:55.867" v="26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C6D5780-71CF-4DB7-B85B-C4141CB3ADE2}" dt="2020-05-20T14:08:55.867" v="26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C6D5780-71CF-4DB7-B85B-C4141CB3ADE2}" dt="2020-05-20T14:08:55.867" v="26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C6D5780-71CF-4DB7-B85B-C4141CB3ADE2}" dt="2020-05-20T14:09:10.965" v="34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2C6D5780-71CF-4DB7-B85B-C4141CB3ADE2}" dt="2020-05-20T14:09:10.965" v="34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6D5780-71CF-4DB7-B85B-C4141CB3ADE2}" dt="2020-05-20T14:09:10.965" v="34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2C6D5780-71CF-4DB7-B85B-C4141CB3ADE2}" dt="2020-05-20T14:08:48.475" v="25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2C6D5780-71CF-4DB7-B85B-C4141CB3ADE2}" dt="2020-05-20T14:08:48.475" v="25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11385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19496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602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Saturday, 20 February 2021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in Parallel Lines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Saturday, 20 February 2021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Angles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in Parallel Lines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parallel lines, alternate, corresponding, co-interior, reason, sum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solve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basic problems involving parallel lines and angles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multistage problems.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give reasons for working.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123728" y="1187394"/>
                <a:ext cx="6768751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Calculate angles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87394"/>
                <a:ext cx="6768751" cy="954107"/>
              </a:xfrm>
              <a:prstGeom prst="rect">
                <a:avLst/>
              </a:prstGeom>
              <a:blipFill>
                <a:blip r:embed="rId2"/>
                <a:stretch>
                  <a:fillRect t="-3205" b="-9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>
            <a:extLst>
              <a:ext uri="{FF2B5EF4-FFF2-40B4-BE49-F238E27FC236}">
                <a16:creationId xmlns:a16="http://schemas.microsoft.com/office/drawing/2014/main" id="{19AB53A3-1C1C-4429-B2D5-AC0003A699D0}"/>
              </a:ext>
            </a:extLst>
          </p:cNvPr>
          <p:cNvGrpSpPr/>
          <p:nvPr/>
        </p:nvGrpSpPr>
        <p:grpSpPr>
          <a:xfrm>
            <a:off x="3337299" y="1916832"/>
            <a:ext cx="4341608" cy="3841852"/>
            <a:chOff x="3110712" y="2111867"/>
            <a:chExt cx="3358720" cy="2972103"/>
          </a:xfrm>
        </p:grpSpPr>
        <p:sp>
          <p:nvSpPr>
            <p:cNvPr id="4" name="Isosceles Triangle 3"/>
            <p:cNvSpPr/>
            <p:nvPr/>
          </p:nvSpPr>
          <p:spPr bwMode="auto">
            <a:xfrm>
              <a:off x="3389513" y="2395621"/>
              <a:ext cx="1398511" cy="1613667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 bwMode="auto">
            <a:xfrm>
              <a:off x="4788024" y="2395621"/>
              <a:ext cx="1398511" cy="1613667"/>
            </a:xfrm>
            <a:prstGeom prst="triangl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 rot="2285107">
              <a:off x="4511517" y="3917275"/>
              <a:ext cx="789260" cy="1166695"/>
              <a:chOff x="5492011" y="4186898"/>
              <a:chExt cx="1056595" cy="1561872"/>
            </a:xfrm>
            <a:noFill/>
          </p:grpSpPr>
          <p:cxnSp>
            <p:nvCxnSpPr>
              <p:cNvPr id="7" name="Straight Connector 6"/>
              <p:cNvCxnSpPr/>
              <p:nvPr/>
            </p:nvCxnSpPr>
            <p:spPr bwMode="auto">
              <a:xfrm rot="19314893">
                <a:off x="5612501" y="4186898"/>
                <a:ext cx="936105" cy="713780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 bwMode="auto">
              <a:xfrm flipV="1">
                <a:off x="5492011" y="4558059"/>
                <a:ext cx="0" cy="1190711"/>
              </a:xfrm>
              <a:prstGeom prst="line">
                <a:avLst/>
              </a:prstGeom>
              <a:grpFill/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9" name="Rectangle 8"/>
              <p:cNvSpPr/>
              <p:nvPr/>
            </p:nvSpPr>
            <p:spPr bwMode="auto">
              <a:xfrm>
                <a:off x="5505464" y="4558059"/>
                <a:ext cx="257004" cy="257004"/>
              </a:xfrm>
              <a:prstGeom prst="rect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>
                  <a:solidFill>
                    <a:schemeClr val="bg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10" name="Straight Connector 9"/>
            <p:cNvCxnSpPr/>
            <p:nvPr/>
          </p:nvCxnSpPr>
          <p:spPr bwMode="auto">
            <a:xfrm>
              <a:off x="3620258" y="3094877"/>
              <a:ext cx="268944" cy="10757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4986293" y="3118023"/>
              <a:ext cx="268944" cy="107578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4241782" y="3088192"/>
              <a:ext cx="268944" cy="13153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5719438" y="3088191"/>
              <a:ext cx="268944" cy="131534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Pie 13"/>
            <p:cNvSpPr/>
            <p:nvPr/>
          </p:nvSpPr>
          <p:spPr bwMode="auto">
            <a:xfrm>
              <a:off x="3802188" y="2120065"/>
              <a:ext cx="565793" cy="565793"/>
            </a:xfrm>
            <a:prstGeom prst="pie">
              <a:avLst>
                <a:gd name="adj1" fmla="val 3918398"/>
                <a:gd name="adj2" fmla="val 6758210"/>
              </a:avLst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15" name="Pie 14"/>
            <p:cNvSpPr/>
            <p:nvPr/>
          </p:nvSpPr>
          <p:spPr bwMode="auto">
            <a:xfrm>
              <a:off x="5208187" y="2111867"/>
              <a:ext cx="565793" cy="565793"/>
            </a:xfrm>
            <a:prstGeom prst="pie">
              <a:avLst>
                <a:gd name="adj1" fmla="val 4050540"/>
                <a:gd name="adj2" fmla="val 6856691"/>
              </a:avLst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18" name="Pie 17"/>
            <p:cNvSpPr/>
            <p:nvPr/>
          </p:nvSpPr>
          <p:spPr bwMode="auto">
            <a:xfrm>
              <a:off x="3110712" y="3727288"/>
              <a:ext cx="565793" cy="565793"/>
            </a:xfrm>
            <a:prstGeom prst="pie">
              <a:avLst>
                <a:gd name="adj1" fmla="val 17557113"/>
                <a:gd name="adj2" fmla="val 21572772"/>
              </a:avLst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20" name="Pie 19"/>
            <p:cNvSpPr/>
            <p:nvPr/>
          </p:nvSpPr>
          <p:spPr bwMode="auto">
            <a:xfrm>
              <a:off x="5903639" y="3727348"/>
              <a:ext cx="565793" cy="565793"/>
            </a:xfrm>
            <a:prstGeom prst="pie">
              <a:avLst>
                <a:gd name="adj1" fmla="val 10828020"/>
                <a:gd name="adj2" fmla="val 14766908"/>
              </a:avLst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sp>
          <p:nvSpPr>
            <p:cNvPr id="21" name="Pie 20"/>
            <p:cNvSpPr/>
            <p:nvPr/>
          </p:nvSpPr>
          <p:spPr bwMode="auto">
            <a:xfrm>
              <a:off x="4500137" y="3733413"/>
              <a:ext cx="565793" cy="565793"/>
            </a:xfrm>
            <a:prstGeom prst="pie">
              <a:avLst>
                <a:gd name="adj1" fmla="val 7666054"/>
                <a:gd name="adj2" fmla="val 2194942"/>
              </a:avLst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68304" tIns="34152" rIns="68304" bIns="34152" numCol="1" rtlCol="0" anchor="t" anchorCtr="0" compatLnSpc="1">
              <a:prstTxWarp prst="textNoShape">
                <a:avLst/>
              </a:prstTxWarp>
            </a:bodyPr>
            <a:lstStyle/>
            <a:p>
              <a:pPr defTabSz="335599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en-GB" dirty="0">
                <a:solidFill>
                  <a:schemeClr val="bg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/>
                <p:cNvSpPr/>
                <p:nvPr/>
              </p:nvSpPr>
              <p:spPr>
                <a:xfrm>
                  <a:off x="3615012" y="3638955"/>
                  <a:ext cx="296037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15012" y="3638955"/>
                  <a:ext cx="296037" cy="2857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3841794" y="2729654"/>
                  <a:ext cx="457846" cy="2857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44°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41794" y="2729654"/>
                  <a:ext cx="457846" cy="2857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5255237" y="2729654"/>
                  <a:ext cx="457846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  <m:r>
                          <a:rPr lang="en-GB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°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5" name="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5237" y="2729654"/>
                  <a:ext cx="457846" cy="2857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4084095" y="4091950"/>
                  <a:ext cx="457846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59°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84095" y="4091950"/>
                  <a:ext cx="457846" cy="2857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5016468" y="3641356"/>
                  <a:ext cx="279966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7" name="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16468" y="3641356"/>
                  <a:ext cx="279966" cy="28572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4637876" y="3426377"/>
                  <a:ext cx="284430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7876" y="3426377"/>
                  <a:ext cx="284430" cy="2857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/>
                <p:cNvSpPr/>
                <p:nvPr/>
              </p:nvSpPr>
              <p:spPr>
                <a:xfrm>
                  <a:off x="5638761" y="3643910"/>
                  <a:ext cx="341247" cy="2857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761" y="3643910"/>
                  <a:ext cx="341247" cy="2857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angle 29"/>
                <p:cNvSpPr/>
                <p:nvPr/>
              </p:nvSpPr>
              <p:spPr>
                <a:xfrm>
                  <a:off x="5095911" y="3993344"/>
                  <a:ext cx="295640" cy="28572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5911" y="3993344"/>
                  <a:ext cx="295640" cy="285720"/>
                </a:xfrm>
                <a:prstGeom prst="rect">
                  <a:avLst/>
                </a:prstGeom>
                <a:blipFill>
                  <a:blip r:embed="rId10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/>
                <p:cNvSpPr/>
                <p:nvPr/>
              </p:nvSpPr>
              <p:spPr>
                <a:xfrm>
                  <a:off x="4261124" y="3638955"/>
                  <a:ext cx="293111" cy="2857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oMath>
                    </m:oMathPara>
                  </a14:m>
                  <a:endParaRPr lang="en-GB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1" name="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1124" y="3638955"/>
                  <a:ext cx="293111" cy="28572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" name="Rectangle 31"/>
          <p:cNvSpPr/>
          <p:nvPr/>
        </p:nvSpPr>
        <p:spPr>
          <a:xfrm>
            <a:off x="2123728" y="5301208"/>
            <a:ext cx="6768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Can you give reasons for your answers?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C7F6074-877A-4CD7-9B37-6A01BCF15D82}"/>
                  </a:ext>
                </a:extLst>
              </p:cNvPr>
              <p:cNvSpPr/>
              <p:nvPr/>
            </p:nvSpPr>
            <p:spPr>
              <a:xfrm>
                <a:off x="4091318" y="3833918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C7F6074-877A-4CD7-9B37-6A01BCF15D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318" y="3833918"/>
                <a:ext cx="52657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764847-4473-4366-A734-245D87E908D9}"/>
                  </a:ext>
                </a:extLst>
              </p:cNvPr>
              <p:cNvSpPr/>
              <p:nvPr/>
            </p:nvSpPr>
            <p:spPr>
              <a:xfrm>
                <a:off x="4613603" y="3835976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68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764847-4473-4366-A734-245D87E908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603" y="3835976"/>
                <a:ext cx="52657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377B9EB-1E56-4EAD-8298-B6BE981DBEA3}"/>
                  </a:ext>
                </a:extLst>
              </p:cNvPr>
              <p:cNvSpPr/>
              <p:nvPr/>
            </p:nvSpPr>
            <p:spPr>
              <a:xfrm>
                <a:off x="5883550" y="3833918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71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377B9EB-1E56-4EAD-8298-B6BE981DBE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550" y="3833918"/>
                <a:ext cx="526570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1719A6E-E94D-461C-8344-D77787F1616F}"/>
                  </a:ext>
                </a:extLst>
              </p:cNvPr>
              <p:cNvSpPr/>
              <p:nvPr/>
            </p:nvSpPr>
            <p:spPr>
              <a:xfrm>
                <a:off x="6402775" y="3831727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71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1719A6E-E94D-461C-8344-D77787F161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775" y="3831727"/>
                <a:ext cx="52657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93F5E65-6E98-4A7F-B47E-4FFDF6BA0DCF}"/>
                  </a:ext>
                </a:extLst>
              </p:cNvPr>
              <p:cNvSpPr/>
              <p:nvPr/>
            </p:nvSpPr>
            <p:spPr>
              <a:xfrm>
                <a:off x="5238499" y="3559056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4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93F5E65-6E98-4A7F-B47E-4FFDF6BA0D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499" y="3559056"/>
                <a:ext cx="52657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FA15D27-18C8-4EAB-A950-C57AE8AA3E52}"/>
                  </a:ext>
                </a:extLst>
              </p:cNvPr>
              <p:cNvSpPr/>
              <p:nvPr/>
            </p:nvSpPr>
            <p:spPr>
              <a:xfrm>
                <a:off x="5926950" y="4434140"/>
                <a:ext cx="526570" cy="369332"/>
              </a:xfrm>
              <a:prstGeom prst="rect">
                <a:avLst/>
              </a:prstGeom>
              <a:solidFill>
                <a:srgbClr val="ECDAF1"/>
              </a:solidFill>
              <a:ln w="127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31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FA15D27-18C8-4EAB-A950-C57AE8AA3E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950" y="4434140"/>
                <a:ext cx="52657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21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02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32040" y="1340768"/>
            <a:ext cx="381642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Parallel Lines Investigation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in pairs.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Measure both angles in each diagram and write down your observations. 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Check that you have measured accurately!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A61E31-C8FC-4ED9-8839-14309D937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4464496" cy="54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5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12AFD2-A929-4416-A469-B87A467132CF}"/>
              </a:ext>
            </a:extLst>
          </p:cNvPr>
          <p:cNvSpPr/>
          <p:nvPr/>
        </p:nvSpPr>
        <p:spPr>
          <a:xfrm>
            <a:off x="251520" y="1124744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Parallel Lines Investigation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8E7C3-717B-4ECA-89AB-2F64CDE8DB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086" b="7476"/>
          <a:stretch/>
        </p:blipFill>
        <p:spPr>
          <a:xfrm>
            <a:off x="2771800" y="1844824"/>
            <a:ext cx="360040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13"/>
              <p:cNvSpPr txBox="1">
                <a:spLocks noChangeArrowheads="1"/>
              </p:cNvSpPr>
              <p:nvPr/>
            </p:nvSpPr>
            <p:spPr bwMode="auto">
              <a:xfrm>
                <a:off x="2123728" y="4460919"/>
                <a:ext cx="6768752" cy="12003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Alternate angles are equal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They make a Z shape</a:t>
                </a:r>
              </a:p>
            </p:txBody>
          </p:sp>
        </mc:Choice>
        <mc:Fallback xmlns="">
          <p:sp>
            <p:nvSpPr>
              <p:cNvPr id="2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728" y="4460919"/>
                <a:ext cx="6768752" cy="1200329"/>
              </a:xfrm>
              <a:prstGeom prst="rect">
                <a:avLst/>
              </a:prstGeom>
              <a:blipFill>
                <a:blip r:embed="rId2"/>
                <a:stretch>
                  <a:fillRect t="-3046" b="-710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c 76"/>
          <p:cNvSpPr>
            <a:spLocks/>
          </p:cNvSpPr>
          <p:nvPr/>
        </p:nvSpPr>
        <p:spPr bwMode="auto">
          <a:xfrm>
            <a:off x="5699461" y="1848960"/>
            <a:ext cx="1025884" cy="705295"/>
          </a:xfrm>
          <a:custGeom>
            <a:avLst/>
            <a:gdLst>
              <a:gd name="T0" fmla="*/ 0 w 34082"/>
              <a:gd name="T1" fmla="*/ 0 h 24218"/>
              <a:gd name="T2" fmla="*/ 0 w 34082"/>
              <a:gd name="T3" fmla="*/ 0 h 24218"/>
              <a:gd name="T4" fmla="*/ 0 w 34082"/>
              <a:gd name="T5" fmla="*/ 0 h 24218"/>
              <a:gd name="T6" fmla="*/ 0 60000 65536"/>
              <a:gd name="T7" fmla="*/ 0 60000 65536"/>
              <a:gd name="T8" fmla="*/ 0 60000 65536"/>
              <a:gd name="T9" fmla="*/ 0 w 34082"/>
              <a:gd name="T10" fmla="*/ 0 h 24218"/>
              <a:gd name="T11" fmla="*/ 34082 w 34082"/>
              <a:gd name="T12" fmla="*/ 24218 h 242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82" h="24218" fill="none" extrusionOk="0">
                <a:moveTo>
                  <a:pt x="33922" y="0"/>
                </a:moveTo>
                <a:cubicBezTo>
                  <a:pt x="34028" y="868"/>
                  <a:pt x="34082" y="1742"/>
                  <a:pt x="34082" y="2618"/>
                </a:cubicBezTo>
                <a:cubicBezTo>
                  <a:pt x="34082" y="14547"/>
                  <a:pt x="24411" y="24218"/>
                  <a:pt x="12482" y="24218"/>
                </a:cubicBezTo>
                <a:cubicBezTo>
                  <a:pt x="8010" y="24218"/>
                  <a:pt x="3649" y="22830"/>
                  <a:pt x="-1" y="20246"/>
                </a:cubicBezTo>
              </a:path>
              <a:path w="34082" h="24218" stroke="0" extrusionOk="0">
                <a:moveTo>
                  <a:pt x="33922" y="0"/>
                </a:moveTo>
                <a:cubicBezTo>
                  <a:pt x="34028" y="868"/>
                  <a:pt x="34082" y="1742"/>
                  <a:pt x="34082" y="2618"/>
                </a:cubicBezTo>
                <a:cubicBezTo>
                  <a:pt x="34082" y="14547"/>
                  <a:pt x="24411" y="24218"/>
                  <a:pt x="12482" y="24218"/>
                </a:cubicBezTo>
                <a:cubicBezTo>
                  <a:pt x="8010" y="24218"/>
                  <a:pt x="3649" y="22830"/>
                  <a:pt x="-1" y="20246"/>
                </a:cubicBezTo>
                <a:lnTo>
                  <a:pt x="12482" y="2618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6493400" y="2249171"/>
                <a:ext cx="516137" cy="453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93400" y="2249171"/>
                <a:ext cx="516137" cy="4536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85"/>
          <p:cNvSpPr>
            <a:spLocks/>
          </p:cNvSpPr>
          <p:nvPr/>
        </p:nvSpPr>
        <p:spPr bwMode="auto">
          <a:xfrm flipH="1" flipV="1">
            <a:off x="4236625" y="2893842"/>
            <a:ext cx="1025884" cy="705295"/>
          </a:xfrm>
          <a:custGeom>
            <a:avLst/>
            <a:gdLst>
              <a:gd name="T0" fmla="*/ 0 w 34082"/>
              <a:gd name="T1" fmla="*/ 0 h 24218"/>
              <a:gd name="T2" fmla="*/ 0 w 34082"/>
              <a:gd name="T3" fmla="*/ 0 h 24218"/>
              <a:gd name="T4" fmla="*/ 0 w 34082"/>
              <a:gd name="T5" fmla="*/ 0 h 24218"/>
              <a:gd name="T6" fmla="*/ 0 60000 65536"/>
              <a:gd name="T7" fmla="*/ 0 60000 65536"/>
              <a:gd name="T8" fmla="*/ 0 60000 65536"/>
              <a:gd name="T9" fmla="*/ 0 w 34082"/>
              <a:gd name="T10" fmla="*/ 0 h 24218"/>
              <a:gd name="T11" fmla="*/ 34082 w 34082"/>
              <a:gd name="T12" fmla="*/ 24218 h 242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082" h="24218" fill="none" extrusionOk="0">
                <a:moveTo>
                  <a:pt x="33922" y="0"/>
                </a:moveTo>
                <a:cubicBezTo>
                  <a:pt x="34028" y="868"/>
                  <a:pt x="34082" y="1742"/>
                  <a:pt x="34082" y="2618"/>
                </a:cubicBezTo>
                <a:cubicBezTo>
                  <a:pt x="34082" y="14547"/>
                  <a:pt x="24411" y="24218"/>
                  <a:pt x="12482" y="24218"/>
                </a:cubicBezTo>
                <a:cubicBezTo>
                  <a:pt x="8010" y="24218"/>
                  <a:pt x="3649" y="22830"/>
                  <a:pt x="-1" y="20246"/>
                </a:cubicBezTo>
              </a:path>
              <a:path w="34082" h="24218" stroke="0" extrusionOk="0">
                <a:moveTo>
                  <a:pt x="33922" y="0"/>
                </a:moveTo>
                <a:cubicBezTo>
                  <a:pt x="34028" y="868"/>
                  <a:pt x="34082" y="1742"/>
                  <a:pt x="34082" y="2618"/>
                </a:cubicBezTo>
                <a:cubicBezTo>
                  <a:pt x="34082" y="14547"/>
                  <a:pt x="24411" y="24218"/>
                  <a:pt x="12482" y="24218"/>
                </a:cubicBezTo>
                <a:cubicBezTo>
                  <a:pt x="8010" y="24218"/>
                  <a:pt x="3649" y="22830"/>
                  <a:pt x="-1" y="20246"/>
                </a:cubicBezTo>
                <a:lnTo>
                  <a:pt x="12482" y="2618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84"/>
              <p:cNvSpPr txBox="1">
                <a:spLocks noChangeAspect="1" noChangeArrowheads="1"/>
              </p:cNvSpPr>
              <p:nvPr/>
            </p:nvSpPr>
            <p:spPr bwMode="auto">
              <a:xfrm>
                <a:off x="4015776" y="2594625"/>
                <a:ext cx="459336" cy="4037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 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5776" y="2594625"/>
                <a:ext cx="459336" cy="403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81"/>
          <p:cNvSpPr>
            <a:spLocks/>
          </p:cNvSpPr>
          <p:nvPr/>
        </p:nvSpPr>
        <p:spPr bwMode="auto">
          <a:xfrm flipH="1" flipV="1">
            <a:off x="4882552" y="3012579"/>
            <a:ext cx="645927" cy="505819"/>
          </a:xfrm>
          <a:custGeom>
            <a:avLst/>
            <a:gdLst>
              <a:gd name="T0" fmla="*/ 0 w 21420"/>
              <a:gd name="T1" fmla="*/ 0 h 17428"/>
              <a:gd name="T2" fmla="*/ 0 w 21420"/>
              <a:gd name="T3" fmla="*/ 0 h 17428"/>
              <a:gd name="T4" fmla="*/ 0 w 21420"/>
              <a:gd name="T5" fmla="*/ 0 h 17428"/>
              <a:gd name="T6" fmla="*/ 0 60000 65536"/>
              <a:gd name="T7" fmla="*/ 0 60000 65536"/>
              <a:gd name="T8" fmla="*/ 0 60000 65536"/>
              <a:gd name="T9" fmla="*/ 0 w 21420"/>
              <a:gd name="T10" fmla="*/ 0 h 17428"/>
              <a:gd name="T11" fmla="*/ 21420 w 21420"/>
              <a:gd name="T12" fmla="*/ 17428 h 174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0" h="17428" fill="none" extrusionOk="0">
                <a:moveTo>
                  <a:pt x="8659" y="17427"/>
                </a:moveTo>
                <a:cubicBezTo>
                  <a:pt x="3891" y="13936"/>
                  <a:pt x="761" y="8644"/>
                  <a:pt x="0" y="2783"/>
                </a:cubicBezTo>
              </a:path>
              <a:path w="21420" h="17428" stroke="0" extrusionOk="0">
                <a:moveTo>
                  <a:pt x="8659" y="17427"/>
                </a:moveTo>
                <a:cubicBezTo>
                  <a:pt x="3891" y="13936"/>
                  <a:pt x="761" y="8644"/>
                  <a:pt x="0" y="2783"/>
                </a:cubicBezTo>
                <a:lnTo>
                  <a:pt x="21420" y="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rc 79"/>
          <p:cNvSpPr>
            <a:spLocks/>
          </p:cNvSpPr>
          <p:nvPr/>
        </p:nvSpPr>
        <p:spPr bwMode="auto">
          <a:xfrm>
            <a:off x="5445364" y="1910703"/>
            <a:ext cx="645927" cy="505819"/>
          </a:xfrm>
          <a:custGeom>
            <a:avLst/>
            <a:gdLst>
              <a:gd name="T0" fmla="*/ 0 w 21420"/>
              <a:gd name="T1" fmla="*/ 0 h 17428"/>
              <a:gd name="T2" fmla="*/ 0 w 21420"/>
              <a:gd name="T3" fmla="*/ 0 h 17428"/>
              <a:gd name="T4" fmla="*/ 0 w 21420"/>
              <a:gd name="T5" fmla="*/ 0 h 17428"/>
              <a:gd name="T6" fmla="*/ 0 60000 65536"/>
              <a:gd name="T7" fmla="*/ 0 60000 65536"/>
              <a:gd name="T8" fmla="*/ 0 60000 65536"/>
              <a:gd name="T9" fmla="*/ 0 w 21420"/>
              <a:gd name="T10" fmla="*/ 0 h 17428"/>
              <a:gd name="T11" fmla="*/ 21420 w 21420"/>
              <a:gd name="T12" fmla="*/ 17428 h 174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0" h="17428" fill="none" extrusionOk="0">
                <a:moveTo>
                  <a:pt x="8659" y="17427"/>
                </a:moveTo>
                <a:cubicBezTo>
                  <a:pt x="3891" y="13936"/>
                  <a:pt x="761" y="8644"/>
                  <a:pt x="0" y="2783"/>
                </a:cubicBezTo>
              </a:path>
              <a:path w="21420" h="17428" stroke="0" extrusionOk="0">
                <a:moveTo>
                  <a:pt x="8659" y="17427"/>
                </a:moveTo>
                <a:cubicBezTo>
                  <a:pt x="3891" y="13936"/>
                  <a:pt x="761" y="8644"/>
                  <a:pt x="0" y="2783"/>
                </a:cubicBezTo>
                <a:lnTo>
                  <a:pt x="21420" y="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80"/>
              <p:cNvSpPr txBox="1">
                <a:spLocks noChangeArrowheads="1"/>
              </p:cNvSpPr>
              <p:nvPr/>
            </p:nvSpPr>
            <p:spPr bwMode="auto">
              <a:xfrm>
                <a:off x="5006725" y="2118589"/>
                <a:ext cx="541443" cy="435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 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6725" y="2118589"/>
                <a:ext cx="541443" cy="4356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82"/>
              <p:cNvSpPr txBox="1">
                <a:spLocks noChangeArrowheads="1"/>
              </p:cNvSpPr>
              <p:nvPr/>
            </p:nvSpPr>
            <p:spPr bwMode="auto">
              <a:xfrm>
                <a:off x="5423993" y="2836850"/>
                <a:ext cx="541437" cy="435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 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23993" y="2836850"/>
                <a:ext cx="541437" cy="4356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11"/>
          <p:cNvSpPr>
            <a:spLocks noChangeAspect="1" noChangeShapeType="1"/>
          </p:cNvSpPr>
          <p:nvPr/>
        </p:nvSpPr>
        <p:spPr bwMode="auto">
          <a:xfrm>
            <a:off x="6943820" y="1685103"/>
            <a:ext cx="256472" cy="8549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12"/>
          <p:cNvSpPr>
            <a:spLocks noChangeAspect="1" noChangeShapeType="1"/>
          </p:cNvSpPr>
          <p:nvPr/>
        </p:nvSpPr>
        <p:spPr bwMode="auto">
          <a:xfrm flipV="1">
            <a:off x="6943820" y="1770595"/>
            <a:ext cx="256472" cy="17098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14"/>
          <p:cNvSpPr>
            <a:spLocks noChangeAspect="1" noChangeShapeType="1"/>
          </p:cNvSpPr>
          <p:nvPr/>
        </p:nvSpPr>
        <p:spPr bwMode="auto">
          <a:xfrm>
            <a:off x="6943820" y="3145564"/>
            <a:ext cx="256472" cy="86281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15"/>
          <p:cNvSpPr>
            <a:spLocks noChangeAspect="1" noChangeShapeType="1"/>
          </p:cNvSpPr>
          <p:nvPr/>
        </p:nvSpPr>
        <p:spPr bwMode="auto">
          <a:xfrm flipV="1">
            <a:off x="6943820" y="3231845"/>
            <a:ext cx="256472" cy="172564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4"/>
          <p:cNvSpPr>
            <a:spLocks noChangeAspect="1" noChangeShapeType="1"/>
          </p:cNvSpPr>
          <p:nvPr/>
        </p:nvSpPr>
        <p:spPr bwMode="auto">
          <a:xfrm flipH="1">
            <a:off x="4452727" y="1340768"/>
            <a:ext cx="2061268" cy="274994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5"/>
          <p:cNvSpPr>
            <a:spLocks noChangeAspect="1" noChangeShapeType="1"/>
          </p:cNvSpPr>
          <p:nvPr/>
        </p:nvSpPr>
        <p:spPr bwMode="auto">
          <a:xfrm flipH="1">
            <a:off x="3851920" y="3231054"/>
            <a:ext cx="3348372" cy="42982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10"/>
          <p:cNvSpPr>
            <a:spLocks noChangeAspect="1" noChangeShapeType="1"/>
          </p:cNvSpPr>
          <p:nvPr/>
        </p:nvSpPr>
        <p:spPr bwMode="auto">
          <a:xfrm flipH="1">
            <a:off x="3851920" y="1770595"/>
            <a:ext cx="3348372" cy="42982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851920" y="1910703"/>
            <a:ext cx="2239373" cy="290904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4882554" y="1910703"/>
            <a:ext cx="1208741" cy="1607694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4882552" y="3218988"/>
            <a:ext cx="2146908" cy="305939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098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13"/>
              <p:cNvSpPr txBox="1">
                <a:spLocks noChangeArrowheads="1"/>
              </p:cNvSpPr>
              <p:nvPr/>
            </p:nvSpPr>
            <p:spPr bwMode="auto">
              <a:xfrm>
                <a:off x="2121028" y="4437112"/>
                <a:ext cx="6768752" cy="120032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Corresponding angles are equal</a:t>
                </a:r>
              </a:p>
              <a:p>
                <a:pPr algn="ctr"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spcBef>
                    <a:spcPct val="50000"/>
                  </a:spcBef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They make an F shape</a:t>
                </a:r>
              </a:p>
            </p:txBody>
          </p:sp>
        </mc:Choice>
        <mc:Fallback xmlns="">
          <p:sp>
            <p:nvSpPr>
              <p:cNvPr id="2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1028" y="4437112"/>
                <a:ext cx="6768752" cy="1200329"/>
              </a:xfrm>
              <a:prstGeom prst="rect">
                <a:avLst/>
              </a:prstGeom>
              <a:blipFill>
                <a:blip r:embed="rId2"/>
                <a:stretch>
                  <a:fillRect t="-3046" b="-710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c 92"/>
          <p:cNvSpPr>
            <a:spLocks/>
          </p:cNvSpPr>
          <p:nvPr/>
        </p:nvSpPr>
        <p:spPr bwMode="auto">
          <a:xfrm>
            <a:off x="4973914" y="3603605"/>
            <a:ext cx="414936" cy="567433"/>
          </a:xfrm>
          <a:custGeom>
            <a:avLst/>
            <a:gdLst>
              <a:gd name="T0" fmla="*/ 0 w 15480"/>
              <a:gd name="T1" fmla="*/ 0 h 21600"/>
              <a:gd name="T2" fmla="*/ 0 w 15480"/>
              <a:gd name="T3" fmla="*/ 0 h 21600"/>
              <a:gd name="T4" fmla="*/ 0 w 15480"/>
              <a:gd name="T5" fmla="*/ 0 h 21600"/>
              <a:gd name="T6" fmla="*/ 0 60000 65536"/>
              <a:gd name="T7" fmla="*/ 0 60000 65536"/>
              <a:gd name="T8" fmla="*/ 0 60000 65536"/>
              <a:gd name="T9" fmla="*/ 0 w 15480"/>
              <a:gd name="T10" fmla="*/ 0 h 21600"/>
              <a:gd name="T11" fmla="*/ 15480 w 154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80" h="21600" fill="none" extrusionOk="0">
                <a:moveTo>
                  <a:pt x="15480" y="21599"/>
                </a:moveTo>
                <a:cubicBezTo>
                  <a:pt x="15424" y="21599"/>
                  <a:pt x="15368" y="21599"/>
                  <a:pt x="15313" y="21600"/>
                </a:cubicBezTo>
                <a:cubicBezTo>
                  <a:pt x="9564" y="21600"/>
                  <a:pt x="4053" y="19308"/>
                  <a:pt x="0" y="15233"/>
                </a:cubicBezTo>
              </a:path>
              <a:path w="15480" h="21600" stroke="0" extrusionOk="0">
                <a:moveTo>
                  <a:pt x="15480" y="21599"/>
                </a:moveTo>
                <a:cubicBezTo>
                  <a:pt x="15424" y="21599"/>
                  <a:pt x="15368" y="21599"/>
                  <a:pt x="15313" y="21600"/>
                </a:cubicBezTo>
                <a:cubicBezTo>
                  <a:pt x="9564" y="21600"/>
                  <a:pt x="4053" y="19308"/>
                  <a:pt x="0" y="15233"/>
                </a:cubicBezTo>
                <a:lnTo>
                  <a:pt x="15313" y="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Box 93"/>
              <p:cNvSpPr txBox="1">
                <a:spLocks noChangeArrowheads="1"/>
              </p:cNvSpPr>
              <p:nvPr/>
            </p:nvSpPr>
            <p:spPr bwMode="auto">
              <a:xfrm>
                <a:off x="4677387" y="4071477"/>
                <a:ext cx="764245" cy="678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 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7387" y="4071477"/>
                <a:ext cx="764245" cy="678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70"/>
          <p:cNvSpPr>
            <a:spLocks/>
          </p:cNvSpPr>
          <p:nvPr/>
        </p:nvSpPr>
        <p:spPr bwMode="auto">
          <a:xfrm>
            <a:off x="4986616" y="2138990"/>
            <a:ext cx="414936" cy="567433"/>
          </a:xfrm>
          <a:custGeom>
            <a:avLst/>
            <a:gdLst>
              <a:gd name="T0" fmla="*/ 0 w 15480"/>
              <a:gd name="T1" fmla="*/ 0 h 21600"/>
              <a:gd name="T2" fmla="*/ 0 w 15480"/>
              <a:gd name="T3" fmla="*/ 0 h 21600"/>
              <a:gd name="T4" fmla="*/ 0 w 15480"/>
              <a:gd name="T5" fmla="*/ 0 h 21600"/>
              <a:gd name="T6" fmla="*/ 0 60000 65536"/>
              <a:gd name="T7" fmla="*/ 0 60000 65536"/>
              <a:gd name="T8" fmla="*/ 0 60000 65536"/>
              <a:gd name="T9" fmla="*/ 0 w 15480"/>
              <a:gd name="T10" fmla="*/ 0 h 21600"/>
              <a:gd name="T11" fmla="*/ 15480 w 1548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80" h="21600" fill="none" extrusionOk="0">
                <a:moveTo>
                  <a:pt x="15480" y="21599"/>
                </a:moveTo>
                <a:cubicBezTo>
                  <a:pt x="15424" y="21599"/>
                  <a:pt x="15368" y="21599"/>
                  <a:pt x="15313" y="21600"/>
                </a:cubicBezTo>
                <a:cubicBezTo>
                  <a:pt x="9564" y="21600"/>
                  <a:pt x="4053" y="19308"/>
                  <a:pt x="0" y="15233"/>
                </a:cubicBezTo>
              </a:path>
              <a:path w="15480" h="21600" stroke="0" extrusionOk="0">
                <a:moveTo>
                  <a:pt x="15480" y="21599"/>
                </a:moveTo>
                <a:cubicBezTo>
                  <a:pt x="15424" y="21599"/>
                  <a:pt x="15368" y="21599"/>
                  <a:pt x="15313" y="21600"/>
                </a:cubicBezTo>
                <a:cubicBezTo>
                  <a:pt x="9564" y="21600"/>
                  <a:pt x="4053" y="19308"/>
                  <a:pt x="0" y="15233"/>
                </a:cubicBezTo>
                <a:lnTo>
                  <a:pt x="15313" y="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71"/>
              <p:cNvSpPr txBox="1">
                <a:spLocks noChangeArrowheads="1"/>
              </p:cNvSpPr>
              <p:nvPr/>
            </p:nvSpPr>
            <p:spPr bwMode="auto">
              <a:xfrm>
                <a:off x="4679627" y="2657139"/>
                <a:ext cx="764245" cy="678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9627" y="2657139"/>
                <a:ext cx="764245" cy="678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89"/>
          <p:cNvSpPr>
            <a:spLocks/>
          </p:cNvSpPr>
          <p:nvPr/>
        </p:nvSpPr>
        <p:spPr bwMode="auto">
          <a:xfrm>
            <a:off x="5403671" y="1873474"/>
            <a:ext cx="391649" cy="655224"/>
          </a:xfrm>
          <a:custGeom>
            <a:avLst/>
            <a:gdLst>
              <a:gd name="T0" fmla="*/ 0 w 21684"/>
              <a:gd name="T1" fmla="*/ 0 h 36949"/>
              <a:gd name="T2" fmla="*/ 0 w 21684"/>
              <a:gd name="T3" fmla="*/ 0 h 36949"/>
              <a:gd name="T4" fmla="*/ 0 w 21684"/>
              <a:gd name="T5" fmla="*/ 0 h 36949"/>
              <a:gd name="T6" fmla="*/ 0 60000 65536"/>
              <a:gd name="T7" fmla="*/ 0 60000 65536"/>
              <a:gd name="T8" fmla="*/ 0 60000 65536"/>
              <a:gd name="T9" fmla="*/ 0 w 21684"/>
              <a:gd name="T10" fmla="*/ 0 h 36949"/>
              <a:gd name="T11" fmla="*/ 21684 w 21684"/>
              <a:gd name="T12" fmla="*/ 36949 h 36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4" h="36949" fill="none" extrusionOk="0">
                <a:moveTo>
                  <a:pt x="15281" y="-1"/>
                </a:moveTo>
                <a:cubicBezTo>
                  <a:pt x="19378" y="4056"/>
                  <a:pt x="21684" y="9583"/>
                  <a:pt x="21684" y="15349"/>
                </a:cubicBezTo>
                <a:cubicBezTo>
                  <a:pt x="21684" y="27278"/>
                  <a:pt x="12013" y="36949"/>
                  <a:pt x="84" y="36949"/>
                </a:cubicBezTo>
                <a:cubicBezTo>
                  <a:pt x="56" y="36949"/>
                  <a:pt x="28" y="36948"/>
                  <a:pt x="0" y="36948"/>
                </a:cubicBezTo>
              </a:path>
              <a:path w="21684" h="36949" stroke="0" extrusionOk="0">
                <a:moveTo>
                  <a:pt x="15281" y="-1"/>
                </a:moveTo>
                <a:cubicBezTo>
                  <a:pt x="19378" y="4056"/>
                  <a:pt x="21684" y="9583"/>
                  <a:pt x="21684" y="15349"/>
                </a:cubicBezTo>
                <a:cubicBezTo>
                  <a:pt x="21684" y="27278"/>
                  <a:pt x="12013" y="36949"/>
                  <a:pt x="84" y="36949"/>
                </a:cubicBezTo>
                <a:cubicBezTo>
                  <a:pt x="56" y="36949"/>
                  <a:pt x="28" y="36948"/>
                  <a:pt x="0" y="36948"/>
                </a:cubicBezTo>
                <a:lnTo>
                  <a:pt x="84" y="15349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/>
          </a:p>
        </p:txBody>
      </p:sp>
      <p:sp>
        <p:nvSpPr>
          <p:cNvPr id="9" name="Arc 73"/>
          <p:cNvSpPr>
            <a:spLocks/>
          </p:cNvSpPr>
          <p:nvPr/>
        </p:nvSpPr>
        <p:spPr bwMode="auto">
          <a:xfrm>
            <a:off x="5397319" y="3301691"/>
            <a:ext cx="391649" cy="655224"/>
          </a:xfrm>
          <a:custGeom>
            <a:avLst/>
            <a:gdLst>
              <a:gd name="T0" fmla="*/ 0 w 21684"/>
              <a:gd name="T1" fmla="*/ 0 h 36949"/>
              <a:gd name="T2" fmla="*/ 0 w 21684"/>
              <a:gd name="T3" fmla="*/ 0 h 36949"/>
              <a:gd name="T4" fmla="*/ 0 w 21684"/>
              <a:gd name="T5" fmla="*/ 0 h 36949"/>
              <a:gd name="T6" fmla="*/ 0 60000 65536"/>
              <a:gd name="T7" fmla="*/ 0 60000 65536"/>
              <a:gd name="T8" fmla="*/ 0 60000 65536"/>
              <a:gd name="T9" fmla="*/ 0 w 21684"/>
              <a:gd name="T10" fmla="*/ 0 h 36949"/>
              <a:gd name="T11" fmla="*/ 21684 w 21684"/>
              <a:gd name="T12" fmla="*/ 36949 h 369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84" h="36949" fill="none" extrusionOk="0">
                <a:moveTo>
                  <a:pt x="15281" y="-1"/>
                </a:moveTo>
                <a:cubicBezTo>
                  <a:pt x="19378" y="4056"/>
                  <a:pt x="21684" y="9583"/>
                  <a:pt x="21684" y="15349"/>
                </a:cubicBezTo>
                <a:cubicBezTo>
                  <a:pt x="21684" y="27278"/>
                  <a:pt x="12013" y="36949"/>
                  <a:pt x="84" y="36949"/>
                </a:cubicBezTo>
                <a:cubicBezTo>
                  <a:pt x="56" y="36949"/>
                  <a:pt x="28" y="36948"/>
                  <a:pt x="0" y="36948"/>
                </a:cubicBezTo>
              </a:path>
              <a:path w="21684" h="36949" stroke="0" extrusionOk="0">
                <a:moveTo>
                  <a:pt x="15281" y="-1"/>
                </a:moveTo>
                <a:cubicBezTo>
                  <a:pt x="19378" y="4056"/>
                  <a:pt x="21684" y="9583"/>
                  <a:pt x="21684" y="15349"/>
                </a:cubicBezTo>
                <a:cubicBezTo>
                  <a:pt x="21684" y="27278"/>
                  <a:pt x="12013" y="36949"/>
                  <a:pt x="84" y="36949"/>
                </a:cubicBezTo>
                <a:cubicBezTo>
                  <a:pt x="56" y="36949"/>
                  <a:pt x="28" y="36948"/>
                  <a:pt x="0" y="36948"/>
                </a:cubicBezTo>
                <a:lnTo>
                  <a:pt x="84" y="15349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74"/>
              <p:cNvSpPr txBox="1">
                <a:spLocks noChangeArrowheads="1"/>
              </p:cNvSpPr>
              <p:nvPr/>
            </p:nvSpPr>
            <p:spPr bwMode="auto">
              <a:xfrm>
                <a:off x="5585516" y="3560941"/>
                <a:ext cx="766364" cy="676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 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5516" y="3560941"/>
                <a:ext cx="766364" cy="676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90"/>
              <p:cNvSpPr txBox="1">
                <a:spLocks noChangeArrowheads="1"/>
              </p:cNvSpPr>
              <p:nvPr/>
            </p:nvSpPr>
            <p:spPr bwMode="auto">
              <a:xfrm>
                <a:off x="5638879" y="2043523"/>
                <a:ext cx="766364" cy="6766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38879" y="2043523"/>
                <a:ext cx="766364" cy="6766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Line 29"/>
          <p:cNvSpPr>
            <a:spLocks noChangeAspect="1" noChangeShapeType="1"/>
          </p:cNvSpPr>
          <p:nvPr/>
        </p:nvSpPr>
        <p:spPr bwMode="auto">
          <a:xfrm rot="19379557" flipH="1">
            <a:off x="3779912" y="2066190"/>
            <a:ext cx="2980770" cy="387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3" name="Line 30"/>
          <p:cNvSpPr>
            <a:spLocks noChangeAspect="1" noChangeShapeType="1"/>
          </p:cNvSpPr>
          <p:nvPr/>
        </p:nvSpPr>
        <p:spPr bwMode="auto">
          <a:xfrm rot="19379557">
            <a:off x="6117108" y="1198982"/>
            <a:ext cx="228639" cy="7708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4" name="Line 31"/>
          <p:cNvSpPr>
            <a:spLocks noChangeAspect="1" noChangeShapeType="1"/>
          </p:cNvSpPr>
          <p:nvPr/>
        </p:nvSpPr>
        <p:spPr bwMode="auto">
          <a:xfrm rot="19379557" flipV="1">
            <a:off x="6184851" y="1252513"/>
            <a:ext cx="228639" cy="154169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5" name="Line 36"/>
          <p:cNvSpPr>
            <a:spLocks noChangeAspect="1" noChangeShapeType="1"/>
          </p:cNvSpPr>
          <p:nvPr/>
        </p:nvSpPr>
        <p:spPr bwMode="auto">
          <a:xfrm rot="19379557" flipH="1">
            <a:off x="4484883" y="1648645"/>
            <a:ext cx="1833343" cy="247314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6" name="Line 38"/>
          <p:cNvSpPr>
            <a:spLocks noChangeAspect="1" noChangeShapeType="1"/>
          </p:cNvSpPr>
          <p:nvPr/>
        </p:nvSpPr>
        <p:spPr bwMode="auto">
          <a:xfrm rot="19379557" flipH="1">
            <a:off x="4332457" y="2974080"/>
            <a:ext cx="2980770" cy="385426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7" name="Line 40"/>
          <p:cNvSpPr>
            <a:spLocks noChangeAspect="1" noChangeShapeType="1"/>
          </p:cNvSpPr>
          <p:nvPr/>
        </p:nvSpPr>
        <p:spPr bwMode="auto">
          <a:xfrm rot="19379557">
            <a:off x="6668236" y="2105270"/>
            <a:ext cx="230757" cy="7708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sp>
        <p:nvSpPr>
          <p:cNvPr id="18" name="Line 41"/>
          <p:cNvSpPr>
            <a:spLocks noChangeAspect="1" noChangeShapeType="1"/>
          </p:cNvSpPr>
          <p:nvPr/>
        </p:nvSpPr>
        <p:spPr bwMode="auto">
          <a:xfrm rot="19379557" flipV="1">
            <a:off x="6737047" y="2159063"/>
            <a:ext cx="230757" cy="154169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sz="200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5401552" y="2091630"/>
            <a:ext cx="0" cy="2233852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5347477" y="1339667"/>
            <a:ext cx="814530" cy="832894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5388056" y="2766756"/>
            <a:ext cx="814530" cy="832894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9606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c 97"/>
          <p:cNvSpPr>
            <a:spLocks/>
          </p:cNvSpPr>
          <p:nvPr/>
        </p:nvSpPr>
        <p:spPr bwMode="auto">
          <a:xfrm>
            <a:off x="5763589" y="3035784"/>
            <a:ext cx="653550" cy="459739"/>
          </a:xfrm>
          <a:custGeom>
            <a:avLst/>
            <a:gdLst>
              <a:gd name="T0" fmla="*/ 0 w 33946"/>
              <a:gd name="T1" fmla="*/ 0 h 24669"/>
              <a:gd name="T2" fmla="*/ 0 w 33946"/>
              <a:gd name="T3" fmla="*/ 0 h 24669"/>
              <a:gd name="T4" fmla="*/ 0 w 33946"/>
              <a:gd name="T5" fmla="*/ 0 h 24669"/>
              <a:gd name="T6" fmla="*/ 0 60000 65536"/>
              <a:gd name="T7" fmla="*/ 0 60000 65536"/>
              <a:gd name="T8" fmla="*/ 0 60000 65536"/>
              <a:gd name="T9" fmla="*/ 0 w 33946"/>
              <a:gd name="T10" fmla="*/ 0 h 24669"/>
              <a:gd name="T11" fmla="*/ 33946 w 33946"/>
              <a:gd name="T12" fmla="*/ 24669 h 246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946" h="24669" fill="none" extrusionOk="0">
                <a:moveTo>
                  <a:pt x="0" y="3876"/>
                </a:moveTo>
                <a:cubicBezTo>
                  <a:pt x="3622" y="1352"/>
                  <a:pt x="7931" y="-1"/>
                  <a:pt x="12346" y="0"/>
                </a:cubicBezTo>
                <a:cubicBezTo>
                  <a:pt x="24275" y="0"/>
                  <a:pt x="33946" y="9670"/>
                  <a:pt x="33946" y="21600"/>
                </a:cubicBezTo>
                <a:cubicBezTo>
                  <a:pt x="33946" y="22626"/>
                  <a:pt x="33872" y="23652"/>
                  <a:pt x="33726" y="24668"/>
                </a:cubicBezTo>
              </a:path>
              <a:path w="33946" h="24669" stroke="0" extrusionOk="0">
                <a:moveTo>
                  <a:pt x="0" y="3876"/>
                </a:moveTo>
                <a:cubicBezTo>
                  <a:pt x="3622" y="1352"/>
                  <a:pt x="7931" y="-1"/>
                  <a:pt x="12346" y="0"/>
                </a:cubicBezTo>
                <a:cubicBezTo>
                  <a:pt x="24275" y="0"/>
                  <a:pt x="33946" y="9670"/>
                  <a:pt x="33946" y="21600"/>
                </a:cubicBezTo>
                <a:cubicBezTo>
                  <a:pt x="33946" y="22626"/>
                  <a:pt x="33872" y="23652"/>
                  <a:pt x="33726" y="24668"/>
                </a:cubicBezTo>
                <a:lnTo>
                  <a:pt x="12346" y="2160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p:sp>
        <p:nvSpPr>
          <p:cNvPr id="6" name="Arc 96"/>
          <p:cNvSpPr>
            <a:spLocks/>
          </p:cNvSpPr>
          <p:nvPr/>
        </p:nvSpPr>
        <p:spPr bwMode="auto">
          <a:xfrm>
            <a:off x="4875662" y="1922496"/>
            <a:ext cx="529601" cy="430441"/>
          </a:xfrm>
          <a:custGeom>
            <a:avLst/>
            <a:gdLst>
              <a:gd name="T0" fmla="*/ 0 w 21437"/>
              <a:gd name="T1" fmla="*/ 0 h 17986"/>
              <a:gd name="T2" fmla="*/ 0 w 21437"/>
              <a:gd name="T3" fmla="*/ 0 h 17986"/>
              <a:gd name="T4" fmla="*/ 0 w 21437"/>
              <a:gd name="T5" fmla="*/ 0 h 17986"/>
              <a:gd name="T6" fmla="*/ 0 60000 65536"/>
              <a:gd name="T7" fmla="*/ 0 60000 65536"/>
              <a:gd name="T8" fmla="*/ 0 60000 65536"/>
              <a:gd name="T9" fmla="*/ 0 w 21437"/>
              <a:gd name="T10" fmla="*/ 0 h 17986"/>
              <a:gd name="T11" fmla="*/ 21437 w 21437"/>
              <a:gd name="T12" fmla="*/ 17986 h 179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37" h="17986" fill="none" extrusionOk="0">
                <a:moveTo>
                  <a:pt x="21437" y="2646"/>
                </a:moveTo>
                <a:cubicBezTo>
                  <a:pt x="20665" y="8896"/>
                  <a:pt x="17204" y="14499"/>
                  <a:pt x="11960" y="17986"/>
                </a:cubicBezTo>
              </a:path>
              <a:path w="21437" h="17986" stroke="0" extrusionOk="0">
                <a:moveTo>
                  <a:pt x="21437" y="2646"/>
                </a:moveTo>
                <a:cubicBezTo>
                  <a:pt x="20665" y="8896"/>
                  <a:pt x="17204" y="14499"/>
                  <a:pt x="11960" y="17986"/>
                </a:cubicBezTo>
                <a:lnTo>
                  <a:pt x="0" y="0"/>
                </a:lnTo>
                <a:close/>
              </a:path>
            </a:pathLst>
          </a:custGeom>
          <a:ln>
            <a:solidFill>
              <a:schemeClr val="tx1"/>
            </a:solidFill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5"/>
              <p:cNvSpPr txBox="1">
                <a:spLocks noChangeAspect="1" noChangeArrowheads="1"/>
              </p:cNvSpPr>
              <p:nvPr/>
            </p:nvSpPr>
            <p:spPr bwMode="auto">
              <a:xfrm>
                <a:off x="6193771" y="2904101"/>
                <a:ext cx="651297" cy="570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3771" y="2904101"/>
                <a:ext cx="651297" cy="5701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6"/>
              <p:cNvSpPr txBox="1">
                <a:spLocks noChangeAspect="1" noChangeArrowheads="1"/>
              </p:cNvSpPr>
              <p:nvPr/>
            </p:nvSpPr>
            <p:spPr bwMode="auto">
              <a:xfrm>
                <a:off x="5212599" y="2145112"/>
                <a:ext cx="651297" cy="570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i="1" dirty="0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12599" y="2145112"/>
                <a:ext cx="651297" cy="570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47"/>
          <p:cNvGrpSpPr>
            <a:grpSpLocks noChangeAspect="1"/>
          </p:cNvGrpSpPr>
          <p:nvPr/>
        </p:nvGrpSpPr>
        <p:grpSpPr bwMode="auto">
          <a:xfrm flipH="1">
            <a:off x="3789419" y="1370360"/>
            <a:ext cx="3177605" cy="2607439"/>
            <a:chOff x="5876" y="11300"/>
            <a:chExt cx="4407" cy="3616"/>
          </a:xfrm>
        </p:grpSpPr>
        <p:sp>
          <p:nvSpPr>
            <p:cNvPr id="10" name="Line 48"/>
            <p:cNvSpPr>
              <a:spLocks noChangeAspect="1" noChangeShapeType="1"/>
            </p:cNvSpPr>
            <p:nvPr/>
          </p:nvSpPr>
          <p:spPr bwMode="auto">
            <a:xfrm flipH="1">
              <a:off x="6667" y="11300"/>
              <a:ext cx="2712" cy="361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49"/>
            <p:cNvSpPr>
              <a:spLocks noChangeAspect="1" noChangeShapeType="1"/>
            </p:cNvSpPr>
            <p:nvPr/>
          </p:nvSpPr>
          <p:spPr bwMode="auto">
            <a:xfrm flipH="1">
              <a:off x="5876" y="13786"/>
              <a:ext cx="4407" cy="56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50"/>
            <p:cNvSpPr>
              <a:spLocks noChangeAspect="1" noChangeShapeType="1"/>
            </p:cNvSpPr>
            <p:nvPr/>
          </p:nvSpPr>
          <p:spPr bwMode="auto">
            <a:xfrm flipH="1">
              <a:off x="5876" y="11865"/>
              <a:ext cx="4407" cy="56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51"/>
            <p:cNvSpPr>
              <a:spLocks noChangeAspect="1" noChangeShapeType="1"/>
            </p:cNvSpPr>
            <p:nvPr/>
          </p:nvSpPr>
          <p:spPr bwMode="auto">
            <a:xfrm>
              <a:off x="9944" y="11752"/>
              <a:ext cx="339" cy="11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52"/>
            <p:cNvSpPr>
              <a:spLocks noChangeAspect="1" noChangeShapeType="1"/>
            </p:cNvSpPr>
            <p:nvPr/>
          </p:nvSpPr>
          <p:spPr bwMode="auto">
            <a:xfrm flipV="1">
              <a:off x="9944" y="11865"/>
              <a:ext cx="339" cy="22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15" name="Group 53"/>
            <p:cNvGrpSpPr>
              <a:grpSpLocks noChangeAspect="1"/>
            </p:cNvGrpSpPr>
            <p:nvPr/>
          </p:nvGrpSpPr>
          <p:grpSpPr bwMode="auto">
            <a:xfrm>
              <a:off x="9944" y="13673"/>
              <a:ext cx="339" cy="339"/>
              <a:chOff x="7119" y="6667"/>
              <a:chExt cx="339" cy="339"/>
            </a:xfrm>
          </p:grpSpPr>
          <p:sp>
            <p:nvSpPr>
              <p:cNvPr id="16" name="Line 54"/>
              <p:cNvSpPr>
                <a:spLocks noChangeAspect="1" noChangeShapeType="1"/>
              </p:cNvSpPr>
              <p:nvPr/>
            </p:nvSpPr>
            <p:spPr bwMode="auto">
              <a:xfrm>
                <a:off x="7119" y="6667"/>
                <a:ext cx="339" cy="113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" name="Line 55"/>
              <p:cNvSpPr>
                <a:spLocks noChangeAspect="1" noChangeShapeType="1"/>
              </p:cNvSpPr>
              <p:nvPr/>
            </p:nvSpPr>
            <p:spPr bwMode="auto">
              <a:xfrm flipV="1">
                <a:off x="7119" y="6780"/>
                <a:ext cx="339" cy="226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cxnSp>
        <p:nvCxnSpPr>
          <p:cNvPr id="18" name="Straight Connector 17"/>
          <p:cNvCxnSpPr>
            <a:stCxn id="12" idx="1"/>
          </p:cNvCxnSpPr>
          <p:nvPr/>
        </p:nvCxnSpPr>
        <p:spPr bwMode="auto">
          <a:xfrm flipH="1" flipV="1">
            <a:off x="4870229" y="1948133"/>
            <a:ext cx="2096795" cy="237050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4870229" y="1916344"/>
            <a:ext cx="1112175" cy="1512656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5958553" y="3451862"/>
            <a:ext cx="1268235" cy="118525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E192112-D44B-4BF6-A7D0-EB2CA3080F17}"/>
                  </a:ext>
                </a:extLst>
              </p:cNvPr>
              <p:cNvSpPr/>
              <p:nvPr/>
            </p:nvSpPr>
            <p:spPr>
              <a:xfrm>
                <a:off x="2123728" y="4183920"/>
                <a:ext cx="6768752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Co-interior angles add up to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=180°</m:t>
                      </m:r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They make a C shape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E192112-D44B-4BF6-A7D0-EB2CA3080F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183920"/>
                <a:ext cx="6768752" cy="1477328"/>
              </a:xfrm>
              <a:prstGeom prst="rect">
                <a:avLst/>
              </a:prstGeom>
              <a:blipFill>
                <a:blip r:embed="rId4"/>
                <a:stretch>
                  <a:fillRect t="-2058" b="-53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409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C644D0-624A-48CD-A583-8D87B726A04A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endParaRPr lang="en-GB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Calculate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 Give reasons for your answers. Diagram not drawn accurately.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C644D0-624A-48CD-A583-8D87B726A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1200329"/>
              </a:xfrm>
              <a:prstGeom prst="rect">
                <a:avLst/>
              </a:prstGeom>
              <a:blipFill>
                <a:blip r:embed="rId2"/>
                <a:stretch>
                  <a:fillRect l="-720" t="-3061" r="-1350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F558C2F5-EDCE-4CA4-92ED-372213AA2A42}"/>
              </a:ext>
            </a:extLst>
          </p:cNvPr>
          <p:cNvGrpSpPr/>
          <p:nvPr/>
        </p:nvGrpSpPr>
        <p:grpSpPr>
          <a:xfrm>
            <a:off x="2483768" y="2564904"/>
            <a:ext cx="2168624" cy="2880320"/>
            <a:chOff x="2483768" y="2564904"/>
            <a:chExt cx="2168624" cy="288032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9C43947B-5B85-40A1-8742-A2A5DA59E4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83768" y="2564904"/>
              <a:ext cx="2016224" cy="144016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D5B97BF-8659-412E-916B-A322E5F53C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6168" y="3657798"/>
              <a:ext cx="2016224" cy="144016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07A345A-BCD7-43DD-806F-B53A007F7234}"/>
                </a:ext>
              </a:extLst>
            </p:cNvPr>
            <p:cNvCxnSpPr/>
            <p:nvPr/>
          </p:nvCxnSpPr>
          <p:spPr>
            <a:xfrm>
              <a:off x="3203848" y="2708920"/>
              <a:ext cx="0" cy="273630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55711F-5452-46DA-978E-5B19869E01D6}"/>
                </a:ext>
              </a:extLst>
            </p:cNvPr>
            <p:cNvCxnSpPr>
              <a:cxnSpLocks/>
            </p:cNvCxnSpPr>
            <p:nvPr/>
          </p:nvCxnSpPr>
          <p:spPr>
            <a:xfrm>
              <a:off x="2699792" y="3068960"/>
              <a:ext cx="1800200" cy="151216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Arc 11">
              <a:extLst>
                <a:ext uri="{FF2B5EF4-FFF2-40B4-BE49-F238E27FC236}">
                  <a16:creationId xmlns:a16="http://schemas.microsoft.com/office/drawing/2014/main" id="{90B70097-7531-4B39-BE58-DE4CDE353749}"/>
                </a:ext>
              </a:extLst>
            </p:cNvPr>
            <p:cNvSpPr/>
            <p:nvPr/>
          </p:nvSpPr>
          <p:spPr>
            <a:xfrm>
              <a:off x="2806765" y="3109448"/>
              <a:ext cx="792087" cy="792087"/>
            </a:xfrm>
            <a:prstGeom prst="arc">
              <a:avLst>
                <a:gd name="adj1" fmla="val 19405289"/>
                <a:gd name="adj2" fmla="val 2319866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1667797C-C1EE-4772-ABF6-2FFF69DF7715}"/>
                </a:ext>
              </a:extLst>
            </p:cNvPr>
            <p:cNvSpPr/>
            <p:nvPr/>
          </p:nvSpPr>
          <p:spPr>
            <a:xfrm>
              <a:off x="3577560" y="3725290"/>
              <a:ext cx="792087" cy="792087"/>
            </a:xfrm>
            <a:prstGeom prst="arc">
              <a:avLst>
                <a:gd name="adj1" fmla="val 8495069"/>
                <a:gd name="adj2" fmla="val 19650094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id="{DBDE03C1-1BB2-4B75-8906-A2FBF73F54ED}"/>
                </a:ext>
              </a:extLst>
            </p:cNvPr>
            <p:cNvSpPr/>
            <p:nvPr/>
          </p:nvSpPr>
          <p:spPr>
            <a:xfrm>
              <a:off x="2810648" y="4294967"/>
              <a:ext cx="792087" cy="792087"/>
            </a:xfrm>
            <a:prstGeom prst="arc">
              <a:avLst>
                <a:gd name="adj1" fmla="val 5495749"/>
                <a:gd name="adj2" fmla="val 8622286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23B48F61-E616-4A9B-B808-1351F5167325}"/>
                </a:ext>
              </a:extLst>
            </p:cNvPr>
            <p:cNvSpPr/>
            <p:nvPr/>
          </p:nvSpPr>
          <p:spPr>
            <a:xfrm>
              <a:off x="2796119" y="3104966"/>
              <a:ext cx="792087" cy="792087"/>
            </a:xfrm>
            <a:prstGeom prst="arc">
              <a:avLst>
                <a:gd name="adj1" fmla="val 5211132"/>
                <a:gd name="adj2" fmla="val 8760056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8EF9199-5921-413F-96BF-0FF41DBFCB51}"/>
                    </a:ext>
                  </a:extLst>
                </p:cNvPr>
                <p:cNvSpPr txBox="1"/>
                <p:nvPr/>
              </p:nvSpPr>
              <p:spPr>
                <a:xfrm>
                  <a:off x="3505696" y="3196716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86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8EF9199-5921-413F-96BF-0FF41DBFCB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696" y="3196716"/>
                  <a:ext cx="648072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6998ECB-3D07-4518-AE93-38B836EA003A}"/>
                    </a:ext>
                  </a:extLst>
                </p:cNvPr>
                <p:cNvSpPr txBox="1"/>
                <p:nvPr/>
              </p:nvSpPr>
              <p:spPr>
                <a:xfrm>
                  <a:off x="2558619" y="3833772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61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46998ECB-3D07-4518-AE93-38B836EA00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8619" y="3833772"/>
                  <a:ext cx="64807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33D3F204-1924-4772-B5C9-4220FE84E247}"/>
                    </a:ext>
                  </a:extLst>
                </p:cNvPr>
                <p:cNvSpPr txBox="1"/>
                <p:nvPr/>
              </p:nvSpPr>
              <p:spPr>
                <a:xfrm>
                  <a:off x="3948247" y="3415587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33D3F204-1924-4772-B5C9-4220FE84E2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8247" y="3415587"/>
                  <a:ext cx="648072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E756487-42EF-4826-9C97-41684B09CA77}"/>
                    </a:ext>
                  </a:extLst>
                </p:cNvPr>
                <p:cNvSpPr txBox="1"/>
                <p:nvPr/>
              </p:nvSpPr>
              <p:spPr>
                <a:xfrm>
                  <a:off x="3097264" y="3922909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4E756487-42EF-4826-9C97-41684B09CA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97264" y="3922909"/>
                  <a:ext cx="648072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40D5736C-F291-4947-A434-35815E284FEB}"/>
                    </a:ext>
                  </a:extLst>
                </p:cNvPr>
                <p:cNvSpPr txBox="1"/>
                <p:nvPr/>
              </p:nvSpPr>
              <p:spPr>
                <a:xfrm>
                  <a:off x="2609830" y="4994251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40D5736C-F291-4947-A434-35815E284F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9830" y="4994251"/>
                  <a:ext cx="648072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29E49E-2746-4096-871C-ACA80A484C36}"/>
                  </a:ext>
                </a:extLst>
              </p:cNvPr>
              <p:cNvSpPr txBox="1"/>
              <p:nvPr/>
            </p:nvSpPr>
            <p:spPr>
              <a:xfrm>
                <a:off x="5220072" y="2564904"/>
                <a:ext cx="3672399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=61°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because corresponding angles are equal.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=86°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because alternate angles are equal.</a:t>
                </a: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=94°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 because co-interior angles sum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29E49E-2746-4096-871C-ACA80A484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564904"/>
                <a:ext cx="3672399" cy="2308324"/>
              </a:xfrm>
              <a:prstGeom prst="rect">
                <a:avLst/>
              </a:prstGeom>
              <a:blipFill>
                <a:blip r:embed="rId8"/>
                <a:stretch>
                  <a:fillRect l="-1327" t="-1587" r="-332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hought Bubble: Cloud 26">
                <a:extLst>
                  <a:ext uri="{FF2B5EF4-FFF2-40B4-BE49-F238E27FC236}">
                    <a16:creationId xmlns:a16="http://schemas.microsoft.com/office/drawing/2014/main" id="{6AD342E1-FB89-40E7-BA2E-4F3D7A1FEB62}"/>
                  </a:ext>
                </a:extLst>
              </p:cNvPr>
              <p:cNvSpPr/>
              <p:nvPr/>
            </p:nvSpPr>
            <p:spPr>
              <a:xfrm>
                <a:off x="6372200" y="5212943"/>
                <a:ext cx="3312365" cy="1040625"/>
              </a:xfrm>
              <a:prstGeom prst="cloudCallout">
                <a:avLst>
                  <a:gd name="adj1" fmla="val -55295"/>
                  <a:gd name="adj2" fmla="val -72464"/>
                </a:avLst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Can you think of a different reason we could have given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</m:oMath>
                </a14:m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mc:Choice>
        <mc:Fallback xmlns="">
          <p:sp>
            <p:nvSpPr>
              <p:cNvPr id="27" name="Thought Bubble: Cloud 26">
                <a:extLst>
                  <a:ext uri="{FF2B5EF4-FFF2-40B4-BE49-F238E27FC236}">
                    <a16:creationId xmlns:a16="http://schemas.microsoft.com/office/drawing/2014/main" id="{6AD342E1-FB89-40E7-BA2E-4F3D7A1FEB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5212943"/>
                <a:ext cx="3312365" cy="1040625"/>
              </a:xfrm>
              <a:prstGeom prst="cloudCallout">
                <a:avLst>
                  <a:gd name="adj1" fmla="val -55295"/>
                  <a:gd name="adj2" fmla="val -72464"/>
                </a:avLst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66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51720" y="4437112"/>
            <a:ext cx="67690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Make sure you provide reasons for EVERY answer!</a:t>
            </a:r>
          </a:p>
        </p:txBody>
      </p:sp>
    </p:spTree>
    <p:extLst>
      <p:ext uri="{BB962C8B-B14F-4D97-AF65-F5344CB8AC3E}">
        <p14:creationId xmlns:p14="http://schemas.microsoft.com/office/powerpoint/2010/main" val="91938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24744"/>
            <a:ext cx="84969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 </a:t>
            </a:r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1863983"/>
                <a:ext cx="8496944" cy="584775"/>
              </a:xfrm>
              <a:prstGeom prst="rect">
                <a:avLst/>
              </a:prstGeom>
              <a:noFill/>
              <a:ln w="762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=48°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Alternate angles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=42°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Co-interior angles 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=61°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Corresponding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are equal		 	sum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angles are equal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863983"/>
                <a:ext cx="8496944" cy="584775"/>
              </a:xfrm>
              <a:prstGeom prst="rect">
                <a:avLst/>
              </a:prstGeom>
              <a:blipFill>
                <a:blip r:embed="rId2"/>
                <a:stretch>
                  <a:fillRect b="-4587"/>
                </a:stretch>
              </a:blipFill>
              <a:ln w="762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3527" y="4600298"/>
                <a:ext cx="8496944" cy="1569660"/>
              </a:xfrm>
              <a:prstGeom prst="rect">
                <a:avLst/>
              </a:prstGeom>
              <a:noFill/>
              <a:ln w="76200">
                <a:solidFill>
                  <a:srgbClr val="92D05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=87°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Alternate angles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=54°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Angles on a line 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=54°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Corresponding angles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are equal,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=109°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Angles	sum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alternate 	are equal,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=58°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Angles in a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in a quadrilateral sum to	angles are equal,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=116°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	triangle sum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Angles on a line sum to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alternate angles are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equal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4600298"/>
                <a:ext cx="8496944" cy="1569660"/>
              </a:xfrm>
              <a:prstGeom prst="rect">
                <a:avLst/>
              </a:prstGeom>
              <a:blipFill>
                <a:blip r:embed="rId3"/>
                <a:stretch>
                  <a:fillRect b="-1481"/>
                </a:stretch>
              </a:blipFill>
              <a:ln w="76200"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6005468-FC06-4601-B600-C5C4D86A8ADB}"/>
                  </a:ext>
                </a:extLst>
              </p:cNvPr>
              <p:cNvSpPr/>
              <p:nvPr/>
            </p:nvSpPr>
            <p:spPr>
              <a:xfrm>
                <a:off x="323527" y="2708920"/>
                <a:ext cx="8496943" cy="1631216"/>
              </a:xfrm>
              <a:prstGeom prst="rect">
                <a:avLst/>
              </a:prstGeom>
              <a:ln w="76200">
                <a:solidFill>
                  <a:srgbClr val="92D050"/>
                </a:solidFill>
                <a:prstDash val="dash"/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=54°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Co-interior angles 	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=96°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Corresponding	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=133°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Alternate angles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sum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angles are equal		are equal</a:t>
                </a: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=120°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Co-interior angles 	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=58°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Angles on a line	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𝑧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=99°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Co-interior angles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sum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sum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alternate	sum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angles are equal</a:t>
                </a: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6005468-FC06-4601-B600-C5C4D86A8A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2708920"/>
                <a:ext cx="8496943" cy="1631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rgbClr val="92D050"/>
                </a:solidFill>
                <a:prstDash val="dash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77AAC4E-1B06-4395-9E83-D66CC08F5034}"/>
              </a:ext>
            </a:extLst>
          </p:cNvPr>
          <p:cNvCxnSpPr/>
          <p:nvPr/>
        </p:nvCxnSpPr>
        <p:spPr>
          <a:xfrm>
            <a:off x="611560" y="2708920"/>
            <a:ext cx="8208910" cy="0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89BD90-D065-4BFF-A673-C5891A89846C}"/>
              </a:ext>
            </a:extLst>
          </p:cNvPr>
          <p:cNvCxnSpPr>
            <a:cxnSpLocks/>
          </p:cNvCxnSpPr>
          <p:nvPr/>
        </p:nvCxnSpPr>
        <p:spPr>
          <a:xfrm>
            <a:off x="251520" y="4340136"/>
            <a:ext cx="8280920" cy="0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E0478-60A9-4D2B-892E-BA1F84C9763B}"/>
              </a:ext>
            </a:extLst>
          </p:cNvPr>
          <p:cNvCxnSpPr>
            <a:cxnSpLocks/>
          </p:cNvCxnSpPr>
          <p:nvPr/>
        </p:nvCxnSpPr>
        <p:spPr>
          <a:xfrm>
            <a:off x="323527" y="2708920"/>
            <a:ext cx="0" cy="1631215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FE02DEB-610E-40A2-9EB9-14FA9BABA295}"/>
              </a:ext>
            </a:extLst>
          </p:cNvPr>
          <p:cNvCxnSpPr>
            <a:cxnSpLocks/>
          </p:cNvCxnSpPr>
          <p:nvPr/>
        </p:nvCxnSpPr>
        <p:spPr>
          <a:xfrm>
            <a:off x="8820470" y="3041831"/>
            <a:ext cx="0" cy="1323273"/>
          </a:xfrm>
          <a:prstGeom prst="line">
            <a:avLst/>
          </a:prstGeom>
          <a:ln w="762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628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414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Comic Sans MS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15</cp:revision>
  <dcterms:created xsi:type="dcterms:W3CDTF">2015-07-01T12:05:39Z</dcterms:created>
  <dcterms:modified xsi:type="dcterms:W3CDTF">2021-02-20T17:53:54Z</dcterms:modified>
</cp:coreProperties>
</file>