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8" r:id="rId2"/>
    <p:sldId id="262" r:id="rId3"/>
    <p:sldId id="263" r:id="rId4"/>
    <p:sldId id="264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749688-314D-473C-B204-56A9CEC10010}" v="7" dt="2020-06-01T14:29:24.79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294" y="3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le" userId="e2554c37-e717-43a0-ba79-1183ca921ccd" providerId="ADAL" clId="{9B749688-314D-473C-B204-56A9CEC10010}"/>
    <pc:docChg chg="modSld modMainMaster">
      <pc:chgData name="Danielle" userId="e2554c37-e717-43a0-ba79-1183ca921ccd" providerId="ADAL" clId="{9B749688-314D-473C-B204-56A9CEC10010}" dt="2020-06-01T14:29:35.622" v="15" actId="2711"/>
      <pc:docMkLst>
        <pc:docMk/>
      </pc:docMkLst>
      <pc:sldChg chg="modSp mod">
        <pc:chgData name="Danielle" userId="e2554c37-e717-43a0-ba79-1183ca921ccd" providerId="ADAL" clId="{9B749688-314D-473C-B204-56A9CEC10010}" dt="2020-06-01T14:28:44.160" v="9" actId="208"/>
        <pc:sldMkLst>
          <pc:docMk/>
          <pc:sldMk cId="3709868702" sldId="258"/>
        </pc:sldMkLst>
        <pc:spChg chg="mod">
          <ac:chgData name="Danielle" userId="e2554c37-e717-43a0-ba79-1183ca921ccd" providerId="ADAL" clId="{9B749688-314D-473C-B204-56A9CEC10010}" dt="2020-06-01T14:28:29.228" v="3" actId="2711"/>
          <ac:spMkLst>
            <pc:docMk/>
            <pc:sldMk cId="3709868702" sldId="258"/>
            <ac:spMk id="4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8:44.160" v="9" actId="208"/>
          <ac:spMkLst>
            <pc:docMk/>
            <pc:sldMk cId="3709868702" sldId="258"/>
            <ac:spMk id="5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8:29.228" v="3" actId="2711"/>
          <ac:spMkLst>
            <pc:docMk/>
            <pc:sldMk cId="3709868702" sldId="258"/>
            <ac:spMk id="6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8:44.160" v="9" actId="208"/>
          <ac:spMkLst>
            <pc:docMk/>
            <pc:sldMk cId="3709868702" sldId="258"/>
            <ac:spMk id="16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8:44.160" v="9" actId="208"/>
          <ac:spMkLst>
            <pc:docMk/>
            <pc:sldMk cId="3709868702" sldId="258"/>
            <ac:spMk id="17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8:44.160" v="9" actId="208"/>
          <ac:spMkLst>
            <pc:docMk/>
            <pc:sldMk cId="3709868702" sldId="258"/>
            <ac:spMk id="18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8:29.228" v="3" actId="2711"/>
          <ac:spMkLst>
            <pc:docMk/>
            <pc:sldMk cId="3709868702" sldId="258"/>
            <ac:spMk id="20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8:36.008" v="8" actId="1037"/>
          <ac:spMkLst>
            <pc:docMk/>
            <pc:sldMk cId="3709868702" sldId="258"/>
            <ac:spMk id="21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8:29.228" v="3" actId="2711"/>
          <ac:spMkLst>
            <pc:docMk/>
            <pc:sldMk cId="3709868702" sldId="258"/>
            <ac:spMk id="6146" creationId="{00000000-0000-0000-0000-000000000000}"/>
          </ac:spMkLst>
        </pc:spChg>
      </pc:sldChg>
      <pc:sldChg chg="modSp mod">
        <pc:chgData name="Danielle" userId="e2554c37-e717-43a0-ba79-1183ca921ccd" providerId="ADAL" clId="{9B749688-314D-473C-B204-56A9CEC10010}" dt="2020-06-01T14:29:35.622" v="15" actId="2711"/>
        <pc:sldMkLst>
          <pc:docMk/>
          <pc:sldMk cId="984151849" sldId="260"/>
        </pc:sldMkLst>
        <pc:spChg chg="mod">
          <ac:chgData name="Danielle" userId="e2554c37-e717-43a0-ba79-1183ca921ccd" providerId="ADAL" clId="{9B749688-314D-473C-B204-56A9CEC10010}" dt="2020-06-01T14:29:35.622" v="15" actId="2711"/>
          <ac:spMkLst>
            <pc:docMk/>
            <pc:sldMk cId="984151849" sldId="260"/>
            <ac:spMk id="5" creationId="{00000000-0000-0000-0000-000000000000}"/>
          </ac:spMkLst>
        </pc:spChg>
      </pc:sldChg>
      <pc:sldChg chg="modSp">
        <pc:chgData name="Danielle" userId="e2554c37-e717-43a0-ba79-1183ca921ccd" providerId="ADAL" clId="{9B749688-314D-473C-B204-56A9CEC10010}" dt="2020-06-01T14:29:19.076" v="12" actId="113"/>
        <pc:sldMkLst>
          <pc:docMk/>
          <pc:sldMk cId="2754585636" sldId="262"/>
        </pc:sldMkLst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2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19.076" v="12" actId="113"/>
          <ac:spMkLst>
            <pc:docMk/>
            <pc:sldMk cId="2754585636" sldId="262"/>
            <ac:spMk id="3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4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5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6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7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8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9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10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11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12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13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14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15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19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20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21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22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28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29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30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31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32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33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34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35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36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37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38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39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40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04.378" v="10" actId="2711"/>
          <ac:spMkLst>
            <pc:docMk/>
            <pc:sldMk cId="2754585636" sldId="262"/>
            <ac:spMk id="41" creationId="{00000000-0000-0000-0000-000000000000}"/>
          </ac:spMkLst>
        </pc:spChg>
        <pc:cxnChg chg="mod">
          <ac:chgData name="Danielle" userId="e2554c37-e717-43a0-ba79-1183ca921ccd" providerId="ADAL" clId="{9B749688-314D-473C-B204-56A9CEC10010}" dt="2020-06-01T14:29:04.378" v="10" actId="2711"/>
          <ac:cxnSpMkLst>
            <pc:docMk/>
            <pc:sldMk cId="2754585636" sldId="262"/>
            <ac:cxnSpMk id="24" creationId="{00000000-0000-0000-0000-000000000000}"/>
          </ac:cxnSpMkLst>
        </pc:cxnChg>
        <pc:cxnChg chg="mod">
          <ac:chgData name="Danielle" userId="e2554c37-e717-43a0-ba79-1183ca921ccd" providerId="ADAL" clId="{9B749688-314D-473C-B204-56A9CEC10010}" dt="2020-06-01T14:29:04.378" v="10" actId="2711"/>
          <ac:cxnSpMkLst>
            <pc:docMk/>
            <pc:sldMk cId="2754585636" sldId="262"/>
            <ac:cxnSpMk id="25" creationId="{00000000-0000-0000-0000-000000000000}"/>
          </ac:cxnSpMkLst>
        </pc:cxnChg>
      </pc:sldChg>
      <pc:sldChg chg="modSp">
        <pc:chgData name="Danielle" userId="e2554c37-e717-43a0-ba79-1183ca921ccd" providerId="ADAL" clId="{9B749688-314D-473C-B204-56A9CEC10010}" dt="2020-06-01T14:29:12.685" v="11" actId="2711"/>
        <pc:sldMkLst>
          <pc:docMk/>
          <pc:sldMk cId="1819716638" sldId="263"/>
        </pc:sldMkLst>
        <pc:spChg chg="mod">
          <ac:chgData name="Danielle" userId="e2554c37-e717-43a0-ba79-1183ca921ccd" providerId="ADAL" clId="{9B749688-314D-473C-B204-56A9CEC10010}" dt="2020-06-01T14:29:12.685" v="11" actId="2711"/>
          <ac:spMkLst>
            <pc:docMk/>
            <pc:sldMk cId="1819716638" sldId="263"/>
            <ac:spMk id="2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12.685" v="11" actId="2711"/>
          <ac:spMkLst>
            <pc:docMk/>
            <pc:sldMk cId="1819716638" sldId="263"/>
            <ac:spMk id="3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12.685" v="11" actId="2711"/>
          <ac:spMkLst>
            <pc:docMk/>
            <pc:sldMk cId="1819716638" sldId="263"/>
            <ac:spMk id="4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12.685" v="11" actId="2711"/>
          <ac:spMkLst>
            <pc:docMk/>
            <pc:sldMk cId="1819716638" sldId="263"/>
            <ac:spMk id="5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12.685" v="11" actId="2711"/>
          <ac:spMkLst>
            <pc:docMk/>
            <pc:sldMk cId="1819716638" sldId="263"/>
            <ac:spMk id="6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12.685" v="11" actId="2711"/>
          <ac:spMkLst>
            <pc:docMk/>
            <pc:sldMk cId="1819716638" sldId="263"/>
            <ac:spMk id="7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12.685" v="11" actId="2711"/>
          <ac:spMkLst>
            <pc:docMk/>
            <pc:sldMk cId="1819716638" sldId="263"/>
            <ac:spMk id="9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12.685" v="11" actId="2711"/>
          <ac:spMkLst>
            <pc:docMk/>
            <pc:sldMk cId="1819716638" sldId="263"/>
            <ac:spMk id="10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12.685" v="11" actId="2711"/>
          <ac:spMkLst>
            <pc:docMk/>
            <pc:sldMk cId="1819716638" sldId="263"/>
            <ac:spMk id="11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12.685" v="11" actId="2711"/>
          <ac:spMkLst>
            <pc:docMk/>
            <pc:sldMk cId="1819716638" sldId="263"/>
            <ac:spMk id="12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12.685" v="11" actId="2711"/>
          <ac:spMkLst>
            <pc:docMk/>
            <pc:sldMk cId="1819716638" sldId="263"/>
            <ac:spMk id="13" creationId="{00000000-0000-0000-0000-000000000000}"/>
          </ac:spMkLst>
        </pc:spChg>
        <pc:cxnChg chg="mod">
          <ac:chgData name="Danielle" userId="e2554c37-e717-43a0-ba79-1183ca921ccd" providerId="ADAL" clId="{9B749688-314D-473C-B204-56A9CEC10010}" dt="2020-06-01T14:29:12.685" v="11" actId="2711"/>
          <ac:cxnSpMkLst>
            <pc:docMk/>
            <pc:sldMk cId="1819716638" sldId="263"/>
            <ac:cxnSpMk id="8" creationId="{00000000-0000-0000-0000-000000000000}"/>
          </ac:cxnSpMkLst>
        </pc:cxnChg>
      </pc:sldChg>
      <pc:sldChg chg="modSp mod">
        <pc:chgData name="Danielle" userId="e2554c37-e717-43a0-ba79-1183ca921ccd" providerId="ADAL" clId="{9B749688-314D-473C-B204-56A9CEC10010}" dt="2020-06-01T14:29:29.642" v="14" actId="208"/>
        <pc:sldMkLst>
          <pc:docMk/>
          <pc:sldMk cId="3445934537" sldId="264"/>
        </pc:sldMkLst>
        <pc:spChg chg="mod">
          <ac:chgData name="Danielle" userId="e2554c37-e717-43a0-ba79-1183ca921ccd" providerId="ADAL" clId="{9B749688-314D-473C-B204-56A9CEC10010}" dt="2020-06-01T14:29:24.793" v="13" actId="2711"/>
          <ac:spMkLst>
            <pc:docMk/>
            <pc:sldMk cId="3445934537" sldId="264"/>
            <ac:spMk id="2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24.793" v="13" actId="2711"/>
          <ac:spMkLst>
            <pc:docMk/>
            <pc:sldMk cId="3445934537" sldId="264"/>
            <ac:spMk id="3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24.793" v="13" actId="2711"/>
          <ac:spMkLst>
            <pc:docMk/>
            <pc:sldMk cId="3445934537" sldId="264"/>
            <ac:spMk id="9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24.793" v="13" actId="2711"/>
          <ac:spMkLst>
            <pc:docMk/>
            <pc:sldMk cId="3445934537" sldId="264"/>
            <ac:spMk id="11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24.793" v="13" actId="2711"/>
          <ac:spMkLst>
            <pc:docMk/>
            <pc:sldMk cId="3445934537" sldId="264"/>
            <ac:spMk id="13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24.793" v="13" actId="2711"/>
          <ac:spMkLst>
            <pc:docMk/>
            <pc:sldMk cId="3445934537" sldId="264"/>
            <ac:spMk id="16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24.793" v="13" actId="2711"/>
          <ac:spMkLst>
            <pc:docMk/>
            <pc:sldMk cId="3445934537" sldId="264"/>
            <ac:spMk id="17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24.793" v="13" actId="2711"/>
          <ac:spMkLst>
            <pc:docMk/>
            <pc:sldMk cId="3445934537" sldId="264"/>
            <ac:spMk id="19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24.793" v="13" actId="2711"/>
          <ac:spMkLst>
            <pc:docMk/>
            <pc:sldMk cId="3445934537" sldId="264"/>
            <ac:spMk id="21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24.793" v="13" actId="2711"/>
          <ac:spMkLst>
            <pc:docMk/>
            <pc:sldMk cId="3445934537" sldId="264"/>
            <ac:spMk id="22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9:29.642" v="14" actId="208"/>
          <ac:spMkLst>
            <pc:docMk/>
            <pc:sldMk cId="3445934537" sldId="264"/>
            <ac:spMk id="23" creationId="{00000000-0000-0000-0000-000000000000}"/>
          </ac:spMkLst>
        </pc:spChg>
        <pc:cxnChg chg="mod">
          <ac:chgData name="Danielle" userId="e2554c37-e717-43a0-ba79-1183ca921ccd" providerId="ADAL" clId="{9B749688-314D-473C-B204-56A9CEC10010}" dt="2020-06-01T14:29:24.793" v="13" actId="2711"/>
          <ac:cxnSpMkLst>
            <pc:docMk/>
            <pc:sldMk cId="3445934537" sldId="264"/>
            <ac:cxnSpMk id="8" creationId="{00000000-0000-0000-0000-000000000000}"/>
          </ac:cxnSpMkLst>
        </pc:cxnChg>
        <pc:cxnChg chg="mod">
          <ac:chgData name="Danielle" userId="e2554c37-e717-43a0-ba79-1183ca921ccd" providerId="ADAL" clId="{9B749688-314D-473C-B204-56A9CEC10010}" dt="2020-06-01T14:29:24.793" v="13" actId="2711"/>
          <ac:cxnSpMkLst>
            <pc:docMk/>
            <pc:sldMk cId="3445934537" sldId="264"/>
            <ac:cxnSpMk id="18" creationId="{00000000-0000-0000-0000-000000000000}"/>
          </ac:cxnSpMkLst>
        </pc:cxnChg>
      </pc:sldChg>
      <pc:sldMasterChg chg="modSp modSldLayout">
        <pc:chgData name="Danielle" userId="e2554c37-e717-43a0-ba79-1183ca921ccd" providerId="ADAL" clId="{9B749688-314D-473C-B204-56A9CEC10010}" dt="2020-06-01T14:28:17.515" v="2" actId="2711"/>
        <pc:sldMasterMkLst>
          <pc:docMk/>
          <pc:sldMasterMk cId="2492940549" sldId="2147483650"/>
        </pc:sldMasterMkLst>
        <pc:spChg chg="mod">
          <ac:chgData name="Danielle" userId="e2554c37-e717-43a0-ba79-1183ca921ccd" providerId="ADAL" clId="{9B749688-314D-473C-B204-56A9CEC10010}" dt="2020-06-01T14:28:07.535" v="0" actId="2711"/>
          <ac:spMkLst>
            <pc:docMk/>
            <pc:sldMasterMk cId="2492940549" sldId="2147483650"/>
            <ac:spMk id="14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8:07.535" v="0" actId="2711"/>
          <ac:spMkLst>
            <pc:docMk/>
            <pc:sldMasterMk cId="2492940549" sldId="2147483650"/>
            <ac:spMk id="15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8:07.535" v="0" actId="2711"/>
          <ac:spMkLst>
            <pc:docMk/>
            <pc:sldMasterMk cId="2492940549" sldId="2147483650"/>
            <ac:spMk id="16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8:07.535" v="0" actId="2711"/>
          <ac:spMkLst>
            <pc:docMk/>
            <pc:sldMasterMk cId="2492940549" sldId="2147483650"/>
            <ac:spMk id="17" creationId="{00000000-0000-0000-0000-000000000000}"/>
          </ac:spMkLst>
        </pc:spChg>
        <pc:spChg chg="mod">
          <ac:chgData name="Danielle" userId="e2554c37-e717-43a0-ba79-1183ca921ccd" providerId="ADAL" clId="{9B749688-314D-473C-B204-56A9CEC10010}" dt="2020-06-01T14:28:07.535" v="0" actId="2711"/>
          <ac:spMkLst>
            <pc:docMk/>
            <pc:sldMasterMk cId="2492940549" sldId="2147483650"/>
            <ac:spMk id="18" creationId="{00000000-0000-0000-0000-000000000000}"/>
          </ac:spMkLst>
        </pc:spChg>
        <pc:picChg chg="mod">
          <ac:chgData name="Danielle" userId="e2554c37-e717-43a0-ba79-1183ca921ccd" providerId="ADAL" clId="{9B749688-314D-473C-B204-56A9CEC10010}" dt="2020-06-01T14:28:07.535" v="0" actId="2711"/>
          <ac:picMkLst>
            <pc:docMk/>
            <pc:sldMasterMk cId="2492940549" sldId="2147483650"/>
            <ac:picMk id="13" creationId="{00000000-0000-0000-0000-000000000000}"/>
          </ac:picMkLst>
        </pc:picChg>
        <pc:picChg chg="mod">
          <ac:chgData name="Danielle" userId="e2554c37-e717-43a0-ba79-1183ca921ccd" providerId="ADAL" clId="{9B749688-314D-473C-B204-56A9CEC10010}" dt="2020-06-01T14:28:07.535" v="0" actId="2711"/>
          <ac:picMkLst>
            <pc:docMk/>
            <pc:sldMasterMk cId="2492940549" sldId="2147483650"/>
            <ac:picMk id="29" creationId="{00000000-0000-0000-0000-000000000000}"/>
          </ac:picMkLst>
        </pc:picChg>
        <pc:picChg chg="mod">
          <ac:chgData name="Danielle" userId="e2554c37-e717-43a0-ba79-1183ca921ccd" providerId="ADAL" clId="{9B749688-314D-473C-B204-56A9CEC10010}" dt="2020-06-01T14:28:07.535" v="0" actId="2711"/>
          <ac:picMkLst>
            <pc:docMk/>
            <pc:sldMasterMk cId="2492940549" sldId="2147483650"/>
            <ac:picMk id="31" creationId="{00000000-0000-0000-0000-000000000000}"/>
          </ac:picMkLst>
        </pc:picChg>
        <pc:picChg chg="mod">
          <ac:chgData name="Danielle" userId="e2554c37-e717-43a0-ba79-1183ca921ccd" providerId="ADAL" clId="{9B749688-314D-473C-B204-56A9CEC10010}" dt="2020-06-01T14:28:07.535" v="0" actId="2711"/>
          <ac:picMkLst>
            <pc:docMk/>
            <pc:sldMasterMk cId="2492940549" sldId="2147483650"/>
            <ac:picMk id="32" creationId="{00000000-0000-0000-0000-000000000000}"/>
          </ac:picMkLst>
        </pc:picChg>
        <pc:picChg chg="mod">
          <ac:chgData name="Danielle" userId="e2554c37-e717-43a0-ba79-1183ca921ccd" providerId="ADAL" clId="{9B749688-314D-473C-B204-56A9CEC10010}" dt="2020-06-01T14:28:07.535" v="0" actId="2711"/>
          <ac:picMkLst>
            <pc:docMk/>
            <pc:sldMasterMk cId="2492940549" sldId="2147483650"/>
            <ac:picMk id="33" creationId="{00000000-0000-0000-0000-000000000000}"/>
          </ac:picMkLst>
        </pc:picChg>
        <pc:picChg chg="mod">
          <ac:chgData name="Danielle" userId="e2554c37-e717-43a0-ba79-1183ca921ccd" providerId="ADAL" clId="{9B749688-314D-473C-B204-56A9CEC10010}" dt="2020-06-01T14:28:07.535" v="0" actId="2711"/>
          <ac:picMkLst>
            <pc:docMk/>
            <pc:sldMasterMk cId="2492940549" sldId="2147483650"/>
            <ac:picMk id="34" creationId="{00000000-0000-0000-0000-000000000000}"/>
          </ac:picMkLst>
        </pc:picChg>
        <pc:picChg chg="mod">
          <ac:chgData name="Danielle" userId="e2554c37-e717-43a0-ba79-1183ca921ccd" providerId="ADAL" clId="{9B749688-314D-473C-B204-56A9CEC10010}" dt="2020-06-01T14:28:07.535" v="0" actId="2711"/>
          <ac:picMkLst>
            <pc:docMk/>
            <pc:sldMasterMk cId="2492940549" sldId="2147483650"/>
            <ac:picMk id="35" creationId="{00000000-0000-0000-0000-000000000000}"/>
          </ac:picMkLst>
        </pc:picChg>
        <pc:sldLayoutChg chg="modSp">
          <pc:chgData name="Danielle" userId="e2554c37-e717-43a0-ba79-1183ca921ccd" providerId="ADAL" clId="{9B749688-314D-473C-B204-56A9CEC10010}" dt="2020-06-01T14:28:17.515" v="2" actId="2711"/>
          <pc:sldLayoutMkLst>
            <pc:docMk/>
            <pc:sldMasterMk cId="2492940549" sldId="2147483650"/>
            <pc:sldLayoutMk cId="1633643332" sldId="2147483665"/>
          </pc:sldLayoutMkLst>
          <pc:spChg chg="mod">
            <ac:chgData name="Danielle" userId="e2554c37-e717-43a0-ba79-1183ca921ccd" providerId="ADAL" clId="{9B749688-314D-473C-B204-56A9CEC10010}" dt="2020-06-01T14:28:17.515" v="2" actId="2711"/>
            <ac:spMkLst>
              <pc:docMk/>
              <pc:sldMasterMk cId="2492940549" sldId="2147483650"/>
              <pc:sldLayoutMk cId="1633643332" sldId="2147483665"/>
              <ac:spMk id="7" creationId="{00000000-0000-0000-0000-000000000000}"/>
            </ac:spMkLst>
          </pc:spChg>
        </pc:sldLayoutChg>
        <pc:sldLayoutChg chg="modSp mod">
          <pc:chgData name="Danielle" userId="e2554c37-e717-43a0-ba79-1183ca921ccd" providerId="ADAL" clId="{9B749688-314D-473C-B204-56A9CEC10010}" dt="2020-06-01T14:28:12.518" v="1" actId="2711"/>
          <pc:sldLayoutMkLst>
            <pc:docMk/>
            <pc:sldMasterMk cId="2492940549" sldId="2147483650"/>
            <pc:sldLayoutMk cId="4176758896" sldId="2147483668"/>
          </pc:sldLayoutMkLst>
          <pc:spChg chg="mod">
            <ac:chgData name="Danielle" userId="e2554c37-e717-43a0-ba79-1183ca921ccd" providerId="ADAL" clId="{9B749688-314D-473C-B204-56A9CEC10010}" dt="2020-06-01T14:28:12.518" v="1" actId="2711"/>
            <ac:spMkLst>
              <pc:docMk/>
              <pc:sldMasterMk cId="2492940549" sldId="2147483650"/>
              <pc:sldLayoutMk cId="4176758896" sldId="2147483668"/>
              <ac:spMk id="3" creationId="{00000000-0000-0000-0000-000000000000}"/>
            </ac:spMkLst>
          </pc:spChg>
          <pc:spChg chg="mod">
            <ac:chgData name="Danielle" userId="e2554c37-e717-43a0-ba79-1183ca921ccd" providerId="ADAL" clId="{9B749688-314D-473C-B204-56A9CEC10010}" dt="2020-06-01T14:28:12.518" v="1" actId="2711"/>
            <ac:spMkLst>
              <pc:docMk/>
              <pc:sldMasterMk cId="2492940549" sldId="2147483650"/>
              <pc:sldLayoutMk cId="4176758896" sldId="2147483668"/>
              <ac:spMk id="4" creationId="{00000000-0000-0000-0000-000000000000}"/>
            </ac:spMkLst>
          </pc:sp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9FA685E-D697-4BC6-AA1C-7D4D8B6A9E42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4249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22B3F-CFD1-4D08-88A2-9C0473CAC2B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244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E700A5D-C999-455B-B821-A79E0703251B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7282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AB135E49-07FC-4B36-8789-5DF0C7DD5AE0}" type="slidenum">
              <a:rPr lang="en-GB" altLang="en-US"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4519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5796136" y="2420888"/>
            <a:ext cx="3096344" cy="1058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92" dirty="0">
                <a:latin typeface="Arial" panose="020B0604020202020204" pitchFamily="34" charset="0"/>
                <a:cs typeface="Arial" panose="020B0604020202020204" pitchFamily="34" charset="0"/>
              </a:rPr>
              <a:t>Complete the exit ticket,</a:t>
            </a:r>
            <a:r>
              <a:rPr lang="en-GB" sz="2092" baseline="0" dirty="0">
                <a:latin typeface="Arial" panose="020B0604020202020204" pitchFamily="34" charset="0"/>
                <a:cs typeface="Arial" panose="020B0604020202020204" pitchFamily="34" charset="0"/>
              </a:rPr>
              <a:t> making sure you justify each emoji.</a:t>
            </a:r>
            <a:endParaRPr lang="en-GB" sz="209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796136" y="1812716"/>
            <a:ext cx="3096344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390" b="1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/>
          <a:srcRect l="23245" t="21656" r="51851" b="16329"/>
          <a:stretch/>
        </p:blipFill>
        <p:spPr>
          <a:xfrm>
            <a:off x="2395772" y="1170911"/>
            <a:ext cx="3240360" cy="453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75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Microsoft YaHei" charset="-122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996956"/>
              <a:ext cx="2111960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412779"/>
              <a:ext cx="2292751" cy="646331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Comic Sans MS" pitchFamily="66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052736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060847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itchFamily="66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  <a:r>
              <a:rPr lang="en-GB" sz="2400" dirty="0">
                <a:latin typeface="Comic Sans MS" pitchFamily="66" charset="0"/>
              </a:rPr>
              <a:t> and a wish (</a:t>
            </a:r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Comic Sans MS" pitchFamily="66" charset="0"/>
                <a:sym typeface="Wingdings"/>
              </a:rPr>
              <a:t></a:t>
            </a:r>
            <a:r>
              <a:rPr lang="en-GB" sz="2400" dirty="0">
                <a:latin typeface="Comic Sans MS" pitchFamily="66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Comic Sans MS" pitchFamily="66" charset="0"/>
              <a:sym typeface="Wingdings"/>
            </a:endParaRPr>
          </a:p>
          <a:p>
            <a:pPr algn="ctr"/>
            <a:r>
              <a:rPr lang="en-GB" sz="2400" b="1" dirty="0">
                <a:latin typeface="Comic Sans MS" pitchFamily="66" charset="0"/>
                <a:sym typeface="Wingdings"/>
              </a:rPr>
              <a:t></a:t>
            </a:r>
            <a:r>
              <a:rPr lang="en-GB" sz="2400" dirty="0">
                <a:latin typeface="Comic Sans MS" pitchFamily="66" charset="0"/>
                <a:sym typeface="Wingdings"/>
              </a:rPr>
              <a:t> </a:t>
            </a:r>
            <a:r>
              <a:rPr lang="en-GB" sz="2400" dirty="0">
                <a:latin typeface="Comic Sans MS" pitchFamily="66" charset="0"/>
              </a:rPr>
              <a:t>Something I need to work on is...</a:t>
            </a:r>
          </a:p>
          <a:p>
            <a:pPr algn="ctr"/>
            <a:endParaRPr lang="en-GB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68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8926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Monday, 01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2051721" y="37273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Mean of a Subset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49281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Average, mean, data, set, total, subset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calculate the mean from a set of data.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use the mean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to calculate a missing value.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 calculate the mean of a subset.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5" r:id="rId3"/>
    <p:sldLayoutId id="2147483663" r:id="rId4"/>
    <p:sldLayoutId id="2147483664" r:id="rId5"/>
    <p:sldLayoutId id="2147483666" r:id="rId6"/>
    <p:sldLayoutId id="2147483667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1"/>
          <p:cNvSpPr txBox="1">
            <a:spLocks noChangeArrowheads="1"/>
          </p:cNvSpPr>
          <p:nvPr/>
        </p:nvSpPr>
        <p:spPr bwMode="auto">
          <a:xfrm>
            <a:off x="2123728" y="1124744"/>
            <a:ext cx="67687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400" b="1" u="sng" dirty="0">
                <a:cs typeface="Arial" panose="020B0604020202020204" pitchFamily="34" charset="0"/>
              </a:rPr>
              <a:t>Starter</a:t>
            </a:r>
          </a:p>
        </p:txBody>
      </p:sp>
      <p:sp>
        <p:nvSpPr>
          <p:cNvPr id="4" name="Rectangle 3"/>
          <p:cNvSpPr/>
          <p:nvPr/>
        </p:nvSpPr>
        <p:spPr>
          <a:xfrm>
            <a:off x="2123728" y="1772816"/>
            <a:ext cx="676875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Ed has 4 cards. There is a number on each card.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mean of the 4 numbers on Ed's cards is 10</a:t>
            </a: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Work out the number on the 4th card.</a:t>
            </a:r>
          </a:p>
        </p:txBody>
      </p:sp>
      <p:sp>
        <p:nvSpPr>
          <p:cNvPr id="5" name="Rectangle 4"/>
          <p:cNvSpPr/>
          <p:nvPr/>
        </p:nvSpPr>
        <p:spPr>
          <a:xfrm>
            <a:off x="3131840" y="2276872"/>
            <a:ext cx="792088" cy="792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409591" y="2276872"/>
            <a:ext cx="792088" cy="792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687342" y="2276872"/>
            <a:ext cx="792088" cy="792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965093" y="2258819"/>
            <a:ext cx="792088" cy="79208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4115791"/>
            <a:ext cx="30779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+ 6 + 15 + ?</a:t>
            </a:r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10</a:t>
            </a:r>
            <a:endParaRPr lang="en-GB" sz="20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155186" y="4823677"/>
            <a:ext cx="30779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+ 6 + 15 + ? = 40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07904" y="5223787"/>
            <a:ext cx="1178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= 7</a:t>
            </a:r>
          </a:p>
        </p:txBody>
      </p:sp>
    </p:spTree>
    <p:extLst>
      <p:ext uri="{BB962C8B-B14F-4D97-AF65-F5344CB8AC3E}">
        <p14:creationId xmlns:p14="http://schemas.microsoft.com/office/powerpoint/2010/main" val="3709868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96752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are 15 children at a birthday party.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mean age of the 15 children is 7 years.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9 of the 15 children are boys. 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mean age of the boys is 5 years.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 out the mean age of the girls.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23728" y="2765228"/>
            <a:ext cx="64807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of all ages = 15 x 7 = 105</a:t>
            </a:r>
          </a:p>
        </p:txBody>
      </p:sp>
      <p:sp>
        <p:nvSpPr>
          <p:cNvPr id="4" name="Rectangle 3"/>
          <p:cNvSpPr/>
          <p:nvPr/>
        </p:nvSpPr>
        <p:spPr>
          <a:xfrm>
            <a:off x="2699792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59832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15710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775750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135790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91668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51708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11748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67626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27666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87706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43584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03624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363664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719542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699792" y="3356992"/>
            <a:ext cx="5379790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= 105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699792" y="4365104"/>
            <a:ext cx="322787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927666" y="4365104"/>
            <a:ext cx="2151916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3964917" y="4398210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674048" y="4410677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695630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055670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411548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771588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4" name="Rectangle 33"/>
          <p:cNvSpPr/>
          <p:nvPr/>
        </p:nvSpPr>
        <p:spPr>
          <a:xfrm>
            <a:off x="4131628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487506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847546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207586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563464" y="3789040"/>
            <a:ext cx="36004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715940" y="4767542"/>
            <a:ext cx="1191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Total = 45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422351" y="4779326"/>
            <a:ext cx="11914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Total = 60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6339832" y="5136874"/>
            <a:ext cx="13564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60 ÷ 6 = 10</a:t>
            </a:r>
          </a:p>
        </p:txBody>
      </p:sp>
    </p:spTree>
    <p:extLst>
      <p:ext uri="{BB962C8B-B14F-4D97-AF65-F5344CB8AC3E}">
        <p14:creationId xmlns:p14="http://schemas.microsoft.com/office/powerpoint/2010/main" val="275458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8" grpId="0"/>
      <p:bldP spid="29" grpId="0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/>
      <p:bldP spid="40" grpId="0"/>
      <p:bldP spid="4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95736" y="1124744"/>
            <a:ext cx="66967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Tina went on a cycling holiday. For the first 5 days, Tina cycled a mean distance of 55 kilometres per day.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the sixth day, Tina cycled 50 kilometres.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Andy says, "for all 6 days, the mean distance that Tina cycled per day was 52.5 kilometres".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Is Andy correct? You must show your working.</a:t>
            </a:r>
          </a:p>
        </p:txBody>
      </p:sp>
      <p:sp>
        <p:nvSpPr>
          <p:cNvPr id="3" name="Rectangle 2"/>
          <p:cNvSpPr/>
          <p:nvPr/>
        </p:nvSpPr>
        <p:spPr>
          <a:xfrm>
            <a:off x="3419872" y="3645024"/>
            <a:ext cx="64807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4" name="Rectangle 3"/>
          <p:cNvSpPr/>
          <p:nvPr/>
        </p:nvSpPr>
        <p:spPr>
          <a:xfrm>
            <a:off x="4056636" y="3645024"/>
            <a:ext cx="64807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5" name="Rectangle 4"/>
          <p:cNvSpPr/>
          <p:nvPr/>
        </p:nvSpPr>
        <p:spPr>
          <a:xfrm>
            <a:off x="4704708" y="3645024"/>
            <a:ext cx="64807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6" name="Rectangle 5"/>
          <p:cNvSpPr/>
          <p:nvPr/>
        </p:nvSpPr>
        <p:spPr>
          <a:xfrm>
            <a:off x="5341472" y="3645024"/>
            <a:ext cx="64807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sp>
        <p:nvSpPr>
          <p:cNvPr id="7" name="Rectangle 6"/>
          <p:cNvSpPr/>
          <p:nvPr/>
        </p:nvSpPr>
        <p:spPr>
          <a:xfrm>
            <a:off x="5989544" y="3645024"/>
            <a:ext cx="648072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55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409742" y="4221088"/>
            <a:ext cx="322787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335032" y="4254194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First 5 days</a:t>
            </a:r>
          </a:p>
        </p:txBody>
      </p:sp>
      <p:sp>
        <p:nvSpPr>
          <p:cNvPr id="10" name="Rectangle 9"/>
          <p:cNvSpPr/>
          <p:nvPr/>
        </p:nvSpPr>
        <p:spPr>
          <a:xfrm>
            <a:off x="6626308" y="3645024"/>
            <a:ext cx="648072" cy="432048"/>
          </a:xfrm>
          <a:prstGeom prst="rect">
            <a:avLst/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19872" y="3212976"/>
            <a:ext cx="3854508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= 325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195736" y="4802376"/>
            <a:ext cx="3034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325 ÷ 6 = 54.17 km (2 </a:t>
            </a:r>
            <a:r>
              <a:rPr lang="en-GB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d.p.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195736" y="5165892"/>
            <a:ext cx="2159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Andy is not correct.</a:t>
            </a:r>
          </a:p>
        </p:txBody>
      </p:sp>
    </p:spTree>
    <p:extLst>
      <p:ext uri="{BB962C8B-B14F-4D97-AF65-F5344CB8AC3E}">
        <p14:creationId xmlns:p14="http://schemas.microsoft.com/office/powerpoint/2010/main" val="181971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/>
      <p:bldP spid="10" grpId="0" animBg="1"/>
      <p:bldP spid="11" grpId="0" animBg="1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23728" y="1124744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50 students each did a mathematics test.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mean score for these 50 students was 8.4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There were 30 boys.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mean score for these 30 boys was 8.25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Work out the mean score for the girls.</a:t>
            </a:r>
          </a:p>
        </p:txBody>
      </p:sp>
      <p:sp>
        <p:nvSpPr>
          <p:cNvPr id="3" name="Rectangle 2"/>
          <p:cNvSpPr/>
          <p:nvPr/>
        </p:nvSpPr>
        <p:spPr>
          <a:xfrm>
            <a:off x="3059832" y="3212976"/>
            <a:ext cx="273630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59832" y="3813239"/>
            <a:ext cx="273630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4079171" y="3813239"/>
            <a:ext cx="6976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059832" y="2780928"/>
            <a:ext cx="4491272" cy="4320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= 420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796136" y="3212976"/>
            <a:ext cx="174366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059832" y="3212976"/>
            <a:ext cx="273630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= ____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784828" y="3212976"/>
            <a:ext cx="1743660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= 172.5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840550" y="3826654"/>
            <a:ext cx="1710554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366251" y="3848605"/>
            <a:ext cx="659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059832" y="3212976"/>
            <a:ext cx="2736304" cy="43204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= 247.5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23728" y="4365104"/>
            <a:ext cx="2177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172.5 ÷ 20 = 8.625</a:t>
            </a:r>
          </a:p>
        </p:txBody>
      </p:sp>
      <p:sp>
        <p:nvSpPr>
          <p:cNvPr id="23" name="Cloud Callout 22"/>
          <p:cNvSpPr/>
          <p:nvPr/>
        </p:nvSpPr>
        <p:spPr>
          <a:xfrm>
            <a:off x="4644008" y="4534461"/>
            <a:ext cx="5274222" cy="2170434"/>
          </a:xfrm>
          <a:prstGeom prst="cloudCallout">
            <a:avLst>
              <a:gd name="adj1" fmla="val -61749"/>
              <a:gd name="adj2" fmla="val -36244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makes sense as the boys’ average score was below the overall average so the girls’ average score will be above the overall average</a:t>
            </a:r>
          </a:p>
        </p:txBody>
      </p:sp>
    </p:spTree>
    <p:extLst>
      <p:ext uri="{BB962C8B-B14F-4D97-AF65-F5344CB8AC3E}">
        <p14:creationId xmlns:p14="http://schemas.microsoft.com/office/powerpoint/2010/main" val="3445934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  <p:bldP spid="11" grpId="0" animBg="1"/>
      <p:bldP spid="13" grpId="0" animBg="1"/>
      <p:bldP spid="16" grpId="0" animBg="1"/>
      <p:bldP spid="17" grpId="0" animBg="1"/>
      <p:bldP spid="19" grpId="0"/>
      <p:bldP spid="21" grpId="0" animBg="1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2206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123728" y="1124744"/>
            <a:ext cx="67687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216 people</a:t>
            </a:r>
          </a:p>
          <a:p>
            <a:pPr marL="457200" indent="-4572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158.1 cm</a:t>
            </a:r>
          </a:p>
          <a:p>
            <a:pPr marL="457200" indent="-4572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30 minutes</a:t>
            </a:r>
          </a:p>
          <a:p>
            <a:pPr marL="457200" indent="-4572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20 sweets</a:t>
            </a:r>
          </a:p>
          <a:p>
            <a:pPr marL="457200" indent="-4572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75.5</a:t>
            </a:r>
          </a:p>
          <a:p>
            <a:pPr marL="457200" indent="-4572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13 points</a:t>
            </a:r>
          </a:p>
          <a:p>
            <a:pPr marL="457200" indent="-4572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68</a:t>
            </a:r>
          </a:p>
          <a:p>
            <a:pPr marL="457200" indent="-457200">
              <a:buAutoNum type="arabicPeriod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Greater than 75% because there’s a greater proportion of boys and boys did better than girls on average (76%)</a:t>
            </a:r>
          </a:p>
        </p:txBody>
      </p:sp>
    </p:spTree>
    <p:extLst>
      <p:ext uri="{BB962C8B-B14F-4D97-AF65-F5344CB8AC3E}">
        <p14:creationId xmlns:p14="http://schemas.microsoft.com/office/powerpoint/2010/main" val="98415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322321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363</Words>
  <Application>Microsoft Office PowerPoint</Application>
  <PresentationFormat>On-screen Show (4:3)</PresentationFormat>
  <Paragraphs>76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 MOOSAJEE</dc:creator>
  <cp:lastModifiedBy>Danielle Moosajee</cp:lastModifiedBy>
  <cp:revision>24</cp:revision>
  <dcterms:created xsi:type="dcterms:W3CDTF">2015-07-01T12:05:39Z</dcterms:created>
  <dcterms:modified xsi:type="dcterms:W3CDTF">2020-06-01T14:29:41Z</dcterms:modified>
</cp:coreProperties>
</file>