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6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FFB59B-54F8-4616-9B90-0FB6210FBE06}" v="137" dt="2020-06-17T08:31:44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0AFFB59B-54F8-4616-9B90-0FB6210FBE06}"/>
    <pc:docChg chg="undo custSel addSld modSld modMainMaster">
      <pc:chgData name="Danielle" userId="e2554c37-e717-43a0-ba79-1183ca921ccd" providerId="ADAL" clId="{0AFFB59B-54F8-4616-9B90-0FB6210FBE06}" dt="2020-06-17T08:31:44.449" v="427" actId="1038"/>
      <pc:docMkLst>
        <pc:docMk/>
      </pc:docMkLst>
      <pc:sldChg chg="addSp delSp modSp mod">
        <pc:chgData name="Danielle" userId="e2554c37-e717-43a0-ba79-1183ca921ccd" providerId="ADAL" clId="{0AFFB59B-54F8-4616-9B90-0FB6210FBE06}" dt="2020-06-06T20:12:57.463" v="66" actId="1035"/>
        <pc:sldMkLst>
          <pc:docMk/>
          <pc:sldMk cId="1129011673" sldId="258"/>
        </pc:sldMkLst>
        <pc:spChg chg="mod">
          <ac:chgData name="Danielle" userId="e2554c37-e717-43a0-ba79-1183ca921ccd" providerId="ADAL" clId="{0AFFB59B-54F8-4616-9B90-0FB6210FBE06}" dt="2020-06-06T20:12:57.463" v="66" actId="1035"/>
          <ac:spMkLst>
            <pc:docMk/>
            <pc:sldMk cId="1129011673" sldId="258"/>
            <ac:spMk id="3" creationId="{00000000-0000-0000-0000-000000000000}"/>
          </ac:spMkLst>
        </pc:spChg>
        <pc:spChg chg="add mod">
          <ac:chgData name="Danielle" userId="e2554c37-e717-43a0-ba79-1183ca921ccd" providerId="ADAL" clId="{0AFFB59B-54F8-4616-9B90-0FB6210FBE06}" dt="2020-06-06T20:11:39.276" v="50" actId="931"/>
          <ac:spMkLst>
            <pc:docMk/>
            <pc:sldMk cId="1129011673" sldId="258"/>
            <ac:spMk id="5" creationId="{BFD3B3F8-5B79-497A-99CB-9C1F4E6593F6}"/>
          </ac:spMkLst>
        </pc:spChg>
        <pc:spChg chg="del">
          <ac:chgData name="Danielle" userId="e2554c37-e717-43a0-ba79-1183ca921ccd" providerId="ADAL" clId="{0AFFB59B-54F8-4616-9B90-0FB6210FBE06}" dt="2020-06-06T20:06:47.721" v="3" actId="478"/>
          <ac:spMkLst>
            <pc:docMk/>
            <pc:sldMk cId="1129011673" sldId="258"/>
            <ac:spMk id="7" creationId="{00000000-0000-0000-0000-000000000000}"/>
          </ac:spMkLst>
        </pc:spChg>
        <pc:picChg chg="add mod">
          <ac:chgData name="Danielle" userId="e2554c37-e717-43a0-ba79-1183ca921ccd" providerId="ADAL" clId="{0AFFB59B-54F8-4616-9B90-0FB6210FBE06}" dt="2020-06-06T20:12:44.353" v="61" actId="1076"/>
          <ac:picMkLst>
            <pc:docMk/>
            <pc:sldMk cId="1129011673" sldId="258"/>
            <ac:picMk id="4" creationId="{6714BEDA-A540-40FA-A6D6-D82F05F0F3E5}"/>
          </ac:picMkLst>
        </pc:picChg>
        <pc:picChg chg="add mod">
          <ac:chgData name="Danielle" userId="e2554c37-e717-43a0-ba79-1183ca921ccd" providerId="ADAL" clId="{0AFFB59B-54F8-4616-9B90-0FB6210FBE06}" dt="2020-06-06T20:12:41.473" v="60" actId="1076"/>
          <ac:picMkLst>
            <pc:docMk/>
            <pc:sldMk cId="1129011673" sldId="258"/>
            <ac:picMk id="8" creationId="{6D063BD2-82C6-479C-BE38-AD13CD4949CA}"/>
          </ac:picMkLst>
        </pc:picChg>
        <pc:picChg chg="add mod">
          <ac:chgData name="Danielle" userId="e2554c37-e717-43a0-ba79-1183ca921ccd" providerId="ADAL" clId="{0AFFB59B-54F8-4616-9B90-0FB6210FBE06}" dt="2020-06-06T20:07:58.146" v="45" actId="1076"/>
          <ac:picMkLst>
            <pc:docMk/>
            <pc:sldMk cId="1129011673" sldId="258"/>
            <ac:picMk id="1026" creationId="{222DCABE-64A5-466B-96EC-94E3B4417EE1}"/>
          </ac:picMkLst>
        </pc:picChg>
        <pc:picChg chg="add mod">
          <ac:chgData name="Danielle" userId="e2554c37-e717-43a0-ba79-1183ca921ccd" providerId="ADAL" clId="{0AFFB59B-54F8-4616-9B90-0FB6210FBE06}" dt="2020-06-06T20:08:51.720" v="49" actId="1076"/>
          <ac:picMkLst>
            <pc:docMk/>
            <pc:sldMk cId="1129011673" sldId="258"/>
            <ac:picMk id="1028" creationId="{2F697F5F-9CAA-4302-8DB2-41A25C372BD2}"/>
          </ac:picMkLst>
        </pc:picChg>
      </pc:sldChg>
      <pc:sldChg chg="modSp mod">
        <pc:chgData name="Danielle" userId="e2554c37-e717-43a0-ba79-1183ca921ccd" providerId="ADAL" clId="{0AFFB59B-54F8-4616-9B90-0FB6210FBE06}" dt="2020-06-17T08:31:44.449" v="427" actId="1038"/>
        <pc:sldMkLst>
          <pc:docMk/>
          <pc:sldMk cId="2088887121" sldId="259"/>
        </pc:sldMkLst>
        <pc:spChg chg="mod">
          <ac:chgData name="Danielle" userId="e2554c37-e717-43a0-ba79-1183ca921ccd" providerId="ADAL" clId="{0AFFB59B-54F8-4616-9B90-0FB6210FBE06}" dt="2020-06-17T08:31:44.449" v="427" actId="1038"/>
          <ac:spMkLst>
            <pc:docMk/>
            <pc:sldMk cId="2088887121" sldId="259"/>
            <ac:spMk id="23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17T08:31:30.749" v="420" actId="1076"/>
          <ac:spMkLst>
            <pc:docMk/>
            <pc:sldMk cId="2088887121" sldId="259"/>
            <ac:spMk id="29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17T08:31:32.890" v="421" actId="1076"/>
          <ac:spMkLst>
            <pc:docMk/>
            <pc:sldMk cId="2088887121" sldId="259"/>
            <ac:spMk id="32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17T08:31:34.630" v="422" actId="1076"/>
          <ac:spMkLst>
            <pc:docMk/>
            <pc:sldMk cId="2088887121" sldId="259"/>
            <ac:spMk id="36" creationId="{00000000-0000-0000-0000-000000000000}"/>
          </ac:spMkLst>
        </pc:spChg>
        <pc:grpChg chg="mod">
          <ac:chgData name="Danielle" userId="e2554c37-e717-43a0-ba79-1183ca921ccd" providerId="ADAL" clId="{0AFFB59B-54F8-4616-9B90-0FB6210FBE06}" dt="2020-06-17T08:31:44.449" v="427" actId="1038"/>
          <ac:grpSpMkLst>
            <pc:docMk/>
            <pc:sldMk cId="2088887121" sldId="259"/>
            <ac:grpSpMk id="20" creationId="{00000000-0000-0000-0000-000000000000}"/>
          </ac:grpSpMkLst>
        </pc:grpChg>
        <pc:grpChg chg="mod">
          <ac:chgData name="Danielle" userId="e2554c37-e717-43a0-ba79-1183ca921ccd" providerId="ADAL" clId="{0AFFB59B-54F8-4616-9B90-0FB6210FBE06}" dt="2020-06-17T08:31:30.749" v="420" actId="1076"/>
          <ac:grpSpMkLst>
            <pc:docMk/>
            <pc:sldMk cId="2088887121" sldId="259"/>
            <ac:grpSpMk id="26" creationId="{00000000-0000-0000-0000-000000000000}"/>
          </ac:grpSpMkLst>
        </pc:grpChg>
        <pc:grpChg chg="mod">
          <ac:chgData name="Danielle" userId="e2554c37-e717-43a0-ba79-1183ca921ccd" providerId="ADAL" clId="{0AFFB59B-54F8-4616-9B90-0FB6210FBE06}" dt="2020-06-17T08:31:32.890" v="421" actId="1076"/>
          <ac:grpSpMkLst>
            <pc:docMk/>
            <pc:sldMk cId="2088887121" sldId="259"/>
            <ac:grpSpMk id="30" creationId="{00000000-0000-0000-0000-000000000000}"/>
          </ac:grpSpMkLst>
        </pc:grpChg>
        <pc:grpChg chg="mod">
          <ac:chgData name="Danielle" userId="e2554c37-e717-43a0-ba79-1183ca921ccd" providerId="ADAL" clId="{0AFFB59B-54F8-4616-9B90-0FB6210FBE06}" dt="2020-06-17T08:31:34.630" v="422" actId="1076"/>
          <ac:grpSpMkLst>
            <pc:docMk/>
            <pc:sldMk cId="2088887121" sldId="259"/>
            <ac:grpSpMk id="34" creationId="{00000000-0000-0000-0000-000000000000}"/>
          </ac:grpSpMkLst>
        </pc:grpChg>
        <pc:picChg chg="mod">
          <ac:chgData name="Danielle" userId="e2554c37-e717-43a0-ba79-1183ca921ccd" providerId="ADAL" clId="{0AFFB59B-54F8-4616-9B90-0FB6210FBE06}" dt="2020-06-17T08:31:44.449" v="427" actId="1038"/>
          <ac:picMkLst>
            <pc:docMk/>
            <pc:sldMk cId="2088887121" sldId="259"/>
            <ac:picMk id="22" creationId="{00000000-0000-0000-0000-000000000000}"/>
          </ac:picMkLst>
        </pc:picChg>
        <pc:picChg chg="mod">
          <ac:chgData name="Danielle" userId="e2554c37-e717-43a0-ba79-1183ca921ccd" providerId="ADAL" clId="{0AFFB59B-54F8-4616-9B90-0FB6210FBE06}" dt="2020-06-17T08:31:30.749" v="420" actId="1076"/>
          <ac:picMkLst>
            <pc:docMk/>
            <pc:sldMk cId="2088887121" sldId="259"/>
            <ac:picMk id="27" creationId="{00000000-0000-0000-0000-000000000000}"/>
          </ac:picMkLst>
        </pc:picChg>
        <pc:picChg chg="mod">
          <ac:chgData name="Danielle" userId="e2554c37-e717-43a0-ba79-1183ca921ccd" providerId="ADAL" clId="{0AFFB59B-54F8-4616-9B90-0FB6210FBE06}" dt="2020-06-17T08:31:32.890" v="421" actId="1076"/>
          <ac:picMkLst>
            <pc:docMk/>
            <pc:sldMk cId="2088887121" sldId="259"/>
            <ac:picMk id="31" creationId="{00000000-0000-0000-0000-000000000000}"/>
          </ac:picMkLst>
        </pc:picChg>
        <pc:picChg chg="mod">
          <ac:chgData name="Danielle" userId="e2554c37-e717-43a0-ba79-1183ca921ccd" providerId="ADAL" clId="{0AFFB59B-54F8-4616-9B90-0FB6210FBE06}" dt="2020-06-17T08:31:34.630" v="422" actId="1076"/>
          <ac:picMkLst>
            <pc:docMk/>
            <pc:sldMk cId="2088887121" sldId="259"/>
            <ac:picMk id="35" creationId="{00000000-0000-0000-0000-000000000000}"/>
          </ac:picMkLst>
        </pc:picChg>
        <pc:cxnChg chg="mod">
          <ac:chgData name="Danielle" userId="e2554c37-e717-43a0-ba79-1183ca921ccd" providerId="ADAL" clId="{0AFFB59B-54F8-4616-9B90-0FB6210FBE06}" dt="2020-06-17T08:31:44.449" v="427" actId="1038"/>
          <ac:cxnSpMkLst>
            <pc:docMk/>
            <pc:sldMk cId="2088887121" sldId="259"/>
            <ac:cxnSpMk id="25" creationId="{00000000-0000-0000-0000-000000000000}"/>
          </ac:cxnSpMkLst>
        </pc:cxnChg>
        <pc:cxnChg chg="mod">
          <ac:chgData name="Danielle" userId="e2554c37-e717-43a0-ba79-1183ca921ccd" providerId="ADAL" clId="{0AFFB59B-54F8-4616-9B90-0FB6210FBE06}" dt="2020-06-17T08:31:30.749" v="420" actId="1076"/>
          <ac:cxnSpMkLst>
            <pc:docMk/>
            <pc:sldMk cId="2088887121" sldId="259"/>
            <ac:cxnSpMk id="28" creationId="{00000000-0000-0000-0000-000000000000}"/>
          </ac:cxnSpMkLst>
        </pc:cxnChg>
        <pc:cxnChg chg="mod">
          <ac:chgData name="Danielle" userId="e2554c37-e717-43a0-ba79-1183ca921ccd" providerId="ADAL" clId="{0AFFB59B-54F8-4616-9B90-0FB6210FBE06}" dt="2020-06-17T08:31:32.890" v="421" actId="1076"/>
          <ac:cxnSpMkLst>
            <pc:docMk/>
            <pc:sldMk cId="2088887121" sldId="259"/>
            <ac:cxnSpMk id="33" creationId="{00000000-0000-0000-0000-000000000000}"/>
          </ac:cxnSpMkLst>
        </pc:cxnChg>
        <pc:cxnChg chg="mod">
          <ac:chgData name="Danielle" userId="e2554c37-e717-43a0-ba79-1183ca921ccd" providerId="ADAL" clId="{0AFFB59B-54F8-4616-9B90-0FB6210FBE06}" dt="2020-06-17T08:31:34.630" v="422" actId="1076"/>
          <ac:cxnSpMkLst>
            <pc:docMk/>
            <pc:sldMk cId="2088887121" sldId="259"/>
            <ac:cxnSpMk id="37" creationId="{00000000-0000-0000-0000-000000000000}"/>
          </ac:cxnSpMkLst>
        </pc:cxnChg>
      </pc:sldChg>
      <pc:sldChg chg="modSp mod modAnim">
        <pc:chgData name="Danielle" userId="e2554c37-e717-43a0-ba79-1183ca921ccd" providerId="ADAL" clId="{0AFFB59B-54F8-4616-9B90-0FB6210FBE06}" dt="2020-06-06T20:14:37.278" v="91"/>
        <pc:sldMkLst>
          <pc:docMk/>
          <pc:sldMk cId="1228430225" sldId="260"/>
        </pc:sldMkLst>
        <pc:spChg chg="mod">
          <ac:chgData name="Danielle" userId="e2554c37-e717-43a0-ba79-1183ca921ccd" providerId="ADAL" clId="{0AFFB59B-54F8-4616-9B90-0FB6210FBE06}" dt="2020-06-06T20:14:26.434" v="90" actId="20577"/>
          <ac:spMkLst>
            <pc:docMk/>
            <pc:sldMk cId="1228430225" sldId="260"/>
            <ac:spMk id="7" creationId="{00000000-0000-0000-0000-000000000000}"/>
          </ac:spMkLst>
        </pc:spChg>
      </pc:sldChg>
      <pc:sldChg chg="modSp">
        <pc:chgData name="Danielle" userId="e2554c37-e717-43a0-ba79-1183ca921ccd" providerId="ADAL" clId="{0AFFB59B-54F8-4616-9B90-0FB6210FBE06}" dt="2020-06-06T20:14:50.005" v="92" actId="2711"/>
        <pc:sldMkLst>
          <pc:docMk/>
          <pc:sldMk cId="2438594381" sldId="261"/>
        </pc:sldMkLst>
        <pc:spChg chg="mod">
          <ac:chgData name="Danielle" userId="e2554c37-e717-43a0-ba79-1183ca921ccd" providerId="ADAL" clId="{0AFFB59B-54F8-4616-9B90-0FB6210FBE06}" dt="2020-06-06T20:14:50.005" v="92" actId="2711"/>
          <ac:spMkLst>
            <pc:docMk/>
            <pc:sldMk cId="2438594381" sldId="261"/>
            <ac:spMk id="15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14:50.005" v="92" actId="2711"/>
          <ac:spMkLst>
            <pc:docMk/>
            <pc:sldMk cId="2438594381" sldId="261"/>
            <ac:spMk id="16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14:50.005" v="92" actId="2711"/>
          <ac:spMkLst>
            <pc:docMk/>
            <pc:sldMk cId="2438594381" sldId="261"/>
            <ac:spMk id="17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14:50.005" v="92" actId="2711"/>
          <ac:spMkLst>
            <pc:docMk/>
            <pc:sldMk cId="2438594381" sldId="261"/>
            <ac:spMk id="18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14:50.005" v="92" actId="2711"/>
          <ac:spMkLst>
            <pc:docMk/>
            <pc:sldMk cId="2438594381" sldId="261"/>
            <ac:spMk id="19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14:50.005" v="92" actId="2711"/>
          <ac:spMkLst>
            <pc:docMk/>
            <pc:sldMk cId="2438594381" sldId="261"/>
            <ac:spMk id="20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14:50.005" v="92" actId="2711"/>
          <ac:spMkLst>
            <pc:docMk/>
            <pc:sldMk cId="2438594381" sldId="261"/>
            <ac:spMk id="21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14:50.005" v="92" actId="2711"/>
          <ac:spMkLst>
            <pc:docMk/>
            <pc:sldMk cId="2438594381" sldId="261"/>
            <ac:spMk id="22" creationId="{00000000-0000-0000-0000-000000000000}"/>
          </ac:spMkLst>
        </pc:spChg>
        <pc:picChg chg="mod">
          <ac:chgData name="Danielle" userId="e2554c37-e717-43a0-ba79-1183ca921ccd" providerId="ADAL" clId="{0AFFB59B-54F8-4616-9B90-0FB6210FBE06}" dt="2020-06-06T20:14:50.005" v="92" actId="2711"/>
          <ac:picMkLst>
            <pc:docMk/>
            <pc:sldMk cId="2438594381" sldId="261"/>
            <ac:picMk id="14" creationId="{00000000-0000-0000-0000-000000000000}"/>
          </ac:picMkLst>
        </pc:picChg>
      </pc:sldChg>
      <pc:sldChg chg="addSp modSp mod modAnim">
        <pc:chgData name="Danielle" userId="e2554c37-e717-43a0-ba79-1183ca921ccd" providerId="ADAL" clId="{0AFFB59B-54F8-4616-9B90-0FB6210FBE06}" dt="2020-06-06T20:26:35.325" v="377" actId="20577"/>
        <pc:sldMkLst>
          <pc:docMk/>
          <pc:sldMk cId="974028558" sldId="262"/>
        </pc:sldMkLst>
        <pc:spChg chg="add mod">
          <ac:chgData name="Danielle" userId="e2554c37-e717-43a0-ba79-1183ca921ccd" providerId="ADAL" clId="{0AFFB59B-54F8-4616-9B90-0FB6210FBE06}" dt="2020-06-06T20:26:05.405" v="363" actId="13822"/>
          <ac:spMkLst>
            <pc:docMk/>
            <pc:sldMk cId="974028558" sldId="262"/>
            <ac:spMk id="2" creationId="{58B5C8BD-685C-4913-8654-CC8C0679253B}"/>
          </ac:spMkLst>
        </pc:spChg>
        <pc:spChg chg="mod">
          <ac:chgData name="Danielle" userId="e2554c37-e717-43a0-ba79-1183ca921ccd" providerId="ADAL" clId="{0AFFB59B-54F8-4616-9B90-0FB6210FBE06}" dt="2020-06-06T20:25:49.399" v="361" actId="1036"/>
          <ac:spMkLst>
            <pc:docMk/>
            <pc:sldMk cId="974028558" sldId="262"/>
            <ac:spMk id="6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25:49.399" v="361" actId="1036"/>
          <ac:spMkLst>
            <pc:docMk/>
            <pc:sldMk cId="974028558" sldId="262"/>
            <ac:spMk id="7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25:49.399" v="361" actId="1036"/>
          <ac:spMkLst>
            <pc:docMk/>
            <pc:sldMk cId="974028558" sldId="262"/>
            <ac:spMk id="8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25:49.399" v="361" actId="1036"/>
          <ac:spMkLst>
            <pc:docMk/>
            <pc:sldMk cId="974028558" sldId="262"/>
            <ac:spMk id="9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25:49.399" v="361" actId="1036"/>
          <ac:spMkLst>
            <pc:docMk/>
            <pc:sldMk cId="974028558" sldId="262"/>
            <ac:spMk id="10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26:31.674" v="375" actId="1038"/>
          <ac:spMkLst>
            <pc:docMk/>
            <pc:sldMk cId="974028558" sldId="262"/>
            <ac:spMk id="11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26:35.325" v="377" actId="20577"/>
          <ac:spMkLst>
            <pc:docMk/>
            <pc:sldMk cId="974028558" sldId="262"/>
            <ac:spMk id="12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26:33.441" v="376" actId="20577"/>
          <ac:spMkLst>
            <pc:docMk/>
            <pc:sldMk cId="974028558" sldId="262"/>
            <ac:spMk id="13" creationId="{00000000-0000-0000-0000-000000000000}"/>
          </ac:spMkLst>
        </pc:spChg>
        <pc:spChg chg="add mod">
          <ac:chgData name="Danielle" userId="e2554c37-e717-43a0-ba79-1183ca921ccd" providerId="ADAL" clId="{0AFFB59B-54F8-4616-9B90-0FB6210FBE06}" dt="2020-06-06T20:26:12.176" v="365" actId="1076"/>
          <ac:spMkLst>
            <pc:docMk/>
            <pc:sldMk cId="974028558" sldId="262"/>
            <ac:spMk id="14" creationId="{1102A833-D015-48B3-806F-3A8320B82E43}"/>
          </ac:spMkLst>
        </pc:spChg>
        <pc:spChg chg="mod">
          <ac:chgData name="Danielle" userId="e2554c37-e717-43a0-ba79-1183ca921ccd" providerId="ADAL" clId="{0AFFB59B-54F8-4616-9B90-0FB6210FBE06}" dt="2020-06-06T20:25:45.209" v="356" actId="20577"/>
          <ac:spMkLst>
            <pc:docMk/>
            <pc:sldMk cId="974028558" sldId="262"/>
            <ac:spMk id="15" creationId="{00000000-0000-0000-0000-000000000000}"/>
          </ac:spMkLst>
        </pc:spChg>
      </pc:sldChg>
      <pc:sldChg chg="modSp">
        <pc:chgData name="Danielle" userId="e2554c37-e717-43a0-ba79-1183ca921ccd" providerId="ADAL" clId="{0AFFB59B-54F8-4616-9B90-0FB6210FBE06}" dt="2020-06-06T20:26:46.646" v="378" actId="2711"/>
        <pc:sldMkLst>
          <pc:docMk/>
          <pc:sldMk cId="1817872940" sldId="263"/>
        </pc:sldMkLst>
        <pc:spChg chg="mod">
          <ac:chgData name="Danielle" userId="e2554c37-e717-43a0-ba79-1183ca921ccd" providerId="ADAL" clId="{0AFFB59B-54F8-4616-9B90-0FB6210FBE06}" dt="2020-06-06T20:26:46.646" v="378" actId="2711"/>
          <ac:spMkLst>
            <pc:docMk/>
            <pc:sldMk cId="1817872940" sldId="263"/>
            <ac:spMk id="18" creationId="{00000000-0000-0000-0000-000000000000}"/>
          </ac:spMkLst>
        </pc:spChg>
      </pc:sldChg>
      <pc:sldChg chg="modSp mod">
        <pc:chgData name="Danielle" userId="e2554c37-e717-43a0-ba79-1183ca921ccd" providerId="ADAL" clId="{0AFFB59B-54F8-4616-9B90-0FB6210FBE06}" dt="2020-06-06T20:27:31.990" v="399" actId="1035"/>
        <pc:sldMkLst>
          <pc:docMk/>
          <pc:sldMk cId="110461658" sldId="264"/>
        </pc:sldMkLst>
        <pc:spChg chg="mod">
          <ac:chgData name="Danielle" userId="e2554c37-e717-43a0-ba79-1183ca921ccd" providerId="ADAL" clId="{0AFFB59B-54F8-4616-9B90-0FB6210FBE06}" dt="2020-06-06T20:27:31.990" v="399" actId="1035"/>
          <ac:spMkLst>
            <pc:docMk/>
            <pc:sldMk cId="110461658" sldId="264"/>
            <ac:spMk id="2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27:31.990" v="399" actId="1035"/>
          <ac:spMkLst>
            <pc:docMk/>
            <pc:sldMk cId="110461658" sldId="264"/>
            <ac:spMk id="5" creationId="{00000000-0000-0000-0000-000000000000}"/>
          </ac:spMkLst>
        </pc:spChg>
      </pc:sldChg>
      <pc:sldChg chg="delSp modSp mod modAnim">
        <pc:chgData name="Danielle" userId="e2554c37-e717-43a0-ba79-1183ca921ccd" providerId="ADAL" clId="{0AFFB59B-54F8-4616-9B90-0FB6210FBE06}" dt="2020-06-06T20:28:26.298" v="419"/>
        <pc:sldMkLst>
          <pc:docMk/>
          <pc:sldMk cId="974874549" sldId="265"/>
        </pc:sldMkLst>
        <pc:spChg chg="del mod">
          <ac:chgData name="Danielle" userId="e2554c37-e717-43a0-ba79-1183ca921ccd" providerId="ADAL" clId="{0AFFB59B-54F8-4616-9B90-0FB6210FBE06}" dt="2020-06-06T20:27:45.789" v="401" actId="478"/>
          <ac:spMkLst>
            <pc:docMk/>
            <pc:sldMk cId="974874549" sldId="265"/>
            <ac:spMk id="2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28:09.369" v="416" actId="255"/>
          <ac:spMkLst>
            <pc:docMk/>
            <pc:sldMk cId="974874549" sldId="265"/>
            <ac:spMk id="3" creationId="{00000000-0000-0000-0000-000000000000}"/>
          </ac:spMkLst>
        </pc:spChg>
      </pc:sldChg>
      <pc:sldChg chg="addSp delSp modSp add mod modAnim">
        <pc:chgData name="Danielle" userId="e2554c37-e717-43a0-ba79-1183ca921ccd" providerId="ADAL" clId="{0AFFB59B-54F8-4616-9B90-0FB6210FBE06}" dt="2020-06-06T20:24:34.951" v="325" actId="20577"/>
        <pc:sldMkLst>
          <pc:docMk/>
          <pc:sldMk cId="2309102289" sldId="266"/>
        </pc:sldMkLst>
        <pc:spChg chg="add mod">
          <ac:chgData name="Danielle" userId="e2554c37-e717-43a0-ba79-1183ca921ccd" providerId="ADAL" clId="{0AFFB59B-54F8-4616-9B90-0FB6210FBE06}" dt="2020-06-06T20:24:34.951" v="325" actId="20577"/>
          <ac:spMkLst>
            <pc:docMk/>
            <pc:sldMk cId="2309102289" sldId="266"/>
            <ac:spMk id="2" creationId="{78C06707-D466-4359-917A-6E3513E12726}"/>
          </ac:spMkLst>
        </pc:spChg>
        <pc:spChg chg="add mod">
          <ac:chgData name="Danielle" userId="e2554c37-e717-43a0-ba79-1183ca921ccd" providerId="ADAL" clId="{0AFFB59B-54F8-4616-9B90-0FB6210FBE06}" dt="2020-06-06T20:24:11.917" v="306" actId="1036"/>
          <ac:spMkLst>
            <pc:docMk/>
            <pc:sldMk cId="2309102289" sldId="266"/>
            <ac:spMk id="7" creationId="{31B783C9-906B-4A08-A8DB-6FE39917C2CA}"/>
          </ac:spMkLst>
        </pc:spChg>
        <pc:spChg chg="add mod">
          <ac:chgData name="Danielle" userId="e2554c37-e717-43a0-ba79-1183ca921ccd" providerId="ADAL" clId="{0AFFB59B-54F8-4616-9B90-0FB6210FBE06}" dt="2020-06-06T20:20:54.573" v="261" actId="14100"/>
          <ac:spMkLst>
            <pc:docMk/>
            <pc:sldMk cId="2309102289" sldId="266"/>
            <ac:spMk id="8" creationId="{FCBC6FC3-F206-4DF0-A802-9E8CF49AF288}"/>
          </ac:spMkLst>
        </pc:spChg>
        <pc:spChg chg="del">
          <ac:chgData name="Danielle" userId="e2554c37-e717-43a0-ba79-1183ca921ccd" providerId="ADAL" clId="{0AFFB59B-54F8-4616-9B90-0FB6210FBE06}" dt="2020-06-06T20:16:09.536" v="94" actId="478"/>
          <ac:spMkLst>
            <pc:docMk/>
            <pc:sldMk cId="2309102289" sldId="266"/>
            <ac:spMk id="15" creationId="{00000000-0000-0000-0000-000000000000}"/>
          </ac:spMkLst>
        </pc:spChg>
        <pc:spChg chg="del">
          <ac:chgData name="Danielle" userId="e2554c37-e717-43a0-ba79-1183ca921ccd" providerId="ADAL" clId="{0AFFB59B-54F8-4616-9B90-0FB6210FBE06}" dt="2020-06-06T20:16:09.536" v="94" actId="478"/>
          <ac:spMkLst>
            <pc:docMk/>
            <pc:sldMk cId="2309102289" sldId="266"/>
            <ac:spMk id="16" creationId="{00000000-0000-0000-0000-000000000000}"/>
          </ac:spMkLst>
        </pc:spChg>
        <pc:spChg chg="del">
          <ac:chgData name="Danielle" userId="e2554c37-e717-43a0-ba79-1183ca921ccd" providerId="ADAL" clId="{0AFFB59B-54F8-4616-9B90-0FB6210FBE06}" dt="2020-06-06T20:16:09.536" v="94" actId="478"/>
          <ac:spMkLst>
            <pc:docMk/>
            <pc:sldMk cId="2309102289" sldId="266"/>
            <ac:spMk id="17" creationId="{00000000-0000-0000-0000-000000000000}"/>
          </ac:spMkLst>
        </pc:spChg>
        <pc:spChg chg="del">
          <ac:chgData name="Danielle" userId="e2554c37-e717-43a0-ba79-1183ca921ccd" providerId="ADAL" clId="{0AFFB59B-54F8-4616-9B90-0FB6210FBE06}" dt="2020-06-06T20:16:09.536" v="94" actId="478"/>
          <ac:spMkLst>
            <pc:docMk/>
            <pc:sldMk cId="2309102289" sldId="266"/>
            <ac:spMk id="18" creationId="{00000000-0000-0000-0000-000000000000}"/>
          </ac:spMkLst>
        </pc:spChg>
        <pc:spChg chg="del">
          <ac:chgData name="Danielle" userId="e2554c37-e717-43a0-ba79-1183ca921ccd" providerId="ADAL" clId="{0AFFB59B-54F8-4616-9B90-0FB6210FBE06}" dt="2020-06-06T20:16:09.536" v="94" actId="478"/>
          <ac:spMkLst>
            <pc:docMk/>
            <pc:sldMk cId="2309102289" sldId="266"/>
            <ac:spMk id="19" creationId="{00000000-0000-0000-0000-000000000000}"/>
          </ac:spMkLst>
        </pc:spChg>
        <pc:spChg chg="del">
          <ac:chgData name="Danielle" userId="e2554c37-e717-43a0-ba79-1183ca921ccd" providerId="ADAL" clId="{0AFFB59B-54F8-4616-9B90-0FB6210FBE06}" dt="2020-06-06T20:16:09.536" v="94" actId="478"/>
          <ac:spMkLst>
            <pc:docMk/>
            <pc:sldMk cId="2309102289" sldId="266"/>
            <ac:spMk id="20" creationId="{00000000-0000-0000-0000-000000000000}"/>
          </ac:spMkLst>
        </pc:spChg>
        <pc:spChg chg="del">
          <ac:chgData name="Danielle" userId="e2554c37-e717-43a0-ba79-1183ca921ccd" providerId="ADAL" clId="{0AFFB59B-54F8-4616-9B90-0FB6210FBE06}" dt="2020-06-06T20:16:09.536" v="94" actId="478"/>
          <ac:spMkLst>
            <pc:docMk/>
            <pc:sldMk cId="2309102289" sldId="266"/>
            <ac:spMk id="21" creationId="{00000000-0000-0000-0000-000000000000}"/>
          </ac:spMkLst>
        </pc:spChg>
        <pc:spChg chg="del">
          <ac:chgData name="Danielle" userId="e2554c37-e717-43a0-ba79-1183ca921ccd" providerId="ADAL" clId="{0AFFB59B-54F8-4616-9B90-0FB6210FBE06}" dt="2020-06-06T20:16:09.536" v="94" actId="478"/>
          <ac:spMkLst>
            <pc:docMk/>
            <pc:sldMk cId="2309102289" sldId="266"/>
            <ac:spMk id="22" creationId="{00000000-0000-0000-0000-000000000000}"/>
          </ac:spMkLst>
        </pc:spChg>
        <pc:spChg chg="add mod">
          <ac:chgData name="Danielle" userId="e2554c37-e717-43a0-ba79-1183ca921ccd" providerId="ADAL" clId="{0AFFB59B-54F8-4616-9B90-0FB6210FBE06}" dt="2020-06-06T20:24:11.917" v="306" actId="1036"/>
          <ac:spMkLst>
            <pc:docMk/>
            <pc:sldMk cId="2309102289" sldId="266"/>
            <ac:spMk id="24" creationId="{203D915A-B1F4-4727-874F-F096F17AF64D}"/>
          </ac:spMkLst>
        </pc:spChg>
        <pc:picChg chg="del">
          <ac:chgData name="Danielle" userId="e2554c37-e717-43a0-ba79-1183ca921ccd" providerId="ADAL" clId="{0AFFB59B-54F8-4616-9B90-0FB6210FBE06}" dt="2020-06-06T20:16:09.536" v="94" actId="478"/>
          <ac:picMkLst>
            <pc:docMk/>
            <pc:sldMk cId="2309102289" sldId="266"/>
            <ac:picMk id="14" creationId="{00000000-0000-0000-0000-000000000000}"/>
          </ac:picMkLst>
        </pc:picChg>
        <pc:picChg chg="add mod">
          <ac:chgData name="Danielle" userId="e2554c37-e717-43a0-ba79-1183ca921ccd" providerId="ADAL" clId="{0AFFB59B-54F8-4616-9B90-0FB6210FBE06}" dt="2020-06-06T20:24:11.917" v="306" actId="1036"/>
          <ac:picMkLst>
            <pc:docMk/>
            <pc:sldMk cId="2309102289" sldId="266"/>
            <ac:picMk id="2050" creationId="{3223A5A4-98AE-4363-B7CF-B3AF2BC742F2}"/>
          </ac:picMkLst>
        </pc:picChg>
        <pc:cxnChg chg="add mod">
          <ac:chgData name="Danielle" userId="e2554c37-e717-43a0-ba79-1183ca921ccd" providerId="ADAL" clId="{0AFFB59B-54F8-4616-9B90-0FB6210FBE06}" dt="2020-06-06T20:24:11.917" v="306" actId="1036"/>
          <ac:cxnSpMkLst>
            <pc:docMk/>
            <pc:sldMk cId="2309102289" sldId="266"/>
            <ac:cxnSpMk id="4" creationId="{64C5899A-989A-4686-9EBD-AB29466175A0}"/>
          </ac:cxnSpMkLst>
        </pc:cxnChg>
        <pc:cxnChg chg="add mod">
          <ac:chgData name="Danielle" userId="e2554c37-e717-43a0-ba79-1183ca921ccd" providerId="ADAL" clId="{0AFFB59B-54F8-4616-9B90-0FB6210FBE06}" dt="2020-06-06T20:24:11.917" v="306" actId="1036"/>
          <ac:cxnSpMkLst>
            <pc:docMk/>
            <pc:sldMk cId="2309102289" sldId="266"/>
            <ac:cxnSpMk id="23" creationId="{A228FA2B-9E90-4089-B54D-B7DF205BFEB6}"/>
          </ac:cxnSpMkLst>
        </pc:cxnChg>
      </pc:sldChg>
      <pc:sldMasterChg chg="modSp modSldLayout">
        <pc:chgData name="Danielle" userId="e2554c37-e717-43a0-ba79-1183ca921ccd" providerId="ADAL" clId="{0AFFB59B-54F8-4616-9B90-0FB6210FBE06}" dt="2020-06-06T20:06:00.655" v="2" actId="2711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0AFFB59B-54F8-4616-9B90-0FB6210FBE06}" dt="2020-06-06T20:05:55.011" v="1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05:55.011" v="1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05:55.011" v="1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05:55.011" v="1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0AFFB59B-54F8-4616-9B90-0FB6210FBE06}" dt="2020-06-06T20:05:55.011" v="1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0AFFB59B-54F8-4616-9B90-0FB6210FBE06}" dt="2020-06-06T20:05:55.011" v="1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0AFFB59B-54F8-4616-9B90-0FB6210FBE06}" dt="2020-06-06T20:05:55.011" v="1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0AFFB59B-54F8-4616-9B90-0FB6210FBE06}" dt="2020-06-06T20:05:55.011" v="1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0AFFB59B-54F8-4616-9B90-0FB6210FBE06}" dt="2020-06-06T20:05:55.011" v="1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0AFFB59B-54F8-4616-9B90-0FB6210FBE06}" dt="2020-06-06T20:05:55.011" v="1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0AFFB59B-54F8-4616-9B90-0FB6210FBE06}" dt="2020-06-06T20:05:55.011" v="1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0AFFB59B-54F8-4616-9B90-0FB6210FBE06}" dt="2020-06-06T20:05:55.011" v="1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0AFFB59B-54F8-4616-9B90-0FB6210FBE06}" dt="2020-06-06T20:06:00.655" v="2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0AFFB59B-54F8-4616-9B90-0FB6210FBE06}" dt="2020-06-06T20:06:00.655" v="2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0AFFB59B-54F8-4616-9B90-0FB6210FBE06}" dt="2020-06-06T20:05:30.438" v="0" actId="478"/>
          <pc:sldLayoutMkLst>
            <pc:docMk/>
            <pc:sldMasterMk cId="2492940549" sldId="2147483650"/>
            <pc:sldLayoutMk cId="1078384245" sldId="2147483666"/>
          </pc:sldLayoutMkLst>
          <pc:spChg chg="del">
            <ac:chgData name="Danielle" userId="e2554c37-e717-43a0-ba79-1183ca921ccd" providerId="ADAL" clId="{0AFFB59B-54F8-4616-9B90-0FB6210FBE06}" dt="2020-06-06T20:05:30.438" v="0" actId="478"/>
            <ac:spMkLst>
              <pc:docMk/>
              <pc:sldMasterMk cId="2492940549" sldId="2147483650"/>
              <pc:sldLayoutMk cId="1078384245" sldId="2147483666"/>
              <ac:spMk id="2" creationId="{00000000-0000-0000-0000-000000000000}"/>
            </ac:spMkLst>
          </pc:spChg>
          <pc:spChg chg="del">
            <ac:chgData name="Danielle" userId="e2554c37-e717-43a0-ba79-1183ca921ccd" providerId="ADAL" clId="{0AFFB59B-54F8-4616-9B90-0FB6210FBE06}" dt="2020-06-06T20:05:30.438" v="0" actId="478"/>
            <ac:spMkLst>
              <pc:docMk/>
              <pc:sldMasterMk cId="2492940549" sldId="2147483650"/>
              <pc:sldLayoutMk cId="1078384245" sldId="2147483666"/>
              <ac:spMk id="3" creationId="{00000000-0000-0000-0000-000000000000}"/>
            </ac:spMkLst>
          </pc:spChg>
          <pc:spChg chg="del">
            <ac:chgData name="Danielle" userId="e2554c37-e717-43a0-ba79-1183ca921ccd" providerId="ADAL" clId="{0AFFB59B-54F8-4616-9B90-0FB6210FBE06}" dt="2020-06-06T20:05:30.438" v="0" actId="478"/>
            <ac:spMkLst>
              <pc:docMk/>
              <pc:sldMasterMk cId="2492940549" sldId="2147483650"/>
              <pc:sldLayoutMk cId="1078384245" sldId="2147483666"/>
              <ac:spMk id="4" creationId="{00000000-0000-0000-0000-000000000000}"/>
            </ac:spMkLst>
          </pc:spChg>
          <pc:spChg chg="del">
            <ac:chgData name="Danielle" userId="e2554c37-e717-43a0-ba79-1183ca921ccd" providerId="ADAL" clId="{0AFFB59B-54F8-4616-9B90-0FB6210FBE06}" dt="2020-06-06T20:05:30.438" v="0" actId="478"/>
            <ac:spMkLst>
              <pc:docMk/>
              <pc:sldMasterMk cId="2492940549" sldId="2147483650"/>
              <pc:sldLayoutMk cId="1078384245" sldId="2147483666"/>
              <ac:spMk id="5" creationId="{00000000-0000-0000-0000-000000000000}"/>
            </ac:spMkLst>
          </pc:spChg>
          <pc:spChg chg="del">
            <ac:chgData name="Danielle" userId="e2554c37-e717-43a0-ba79-1183ca921ccd" providerId="ADAL" clId="{0AFFB59B-54F8-4616-9B90-0FB6210FBE06}" dt="2020-06-06T20:05:30.438" v="0" actId="478"/>
            <ac:spMkLst>
              <pc:docMk/>
              <pc:sldMasterMk cId="2492940549" sldId="2147483650"/>
              <pc:sldLayoutMk cId="1078384245" sldId="2147483666"/>
              <ac:spMk id="6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  <a:r>
              <a:rPr lang="en-GB" sz="2400" dirty="0">
                <a:latin typeface="Comic Sans MS" pitchFamily="66" charset="0"/>
              </a:rPr>
              <a:t> and a wish (</a:t>
            </a:r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 </a:t>
            </a:r>
            <a:r>
              <a:rPr lang="en-GB" sz="2400" dirty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38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98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Wednesday, 17 June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Scale Drawing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6025715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Scale drawing, ratio, cm, m, units,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scale, height, width, length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calculate a scale.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draw to a given scale.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calculate a scale and interpret a drawing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en/forbidden-red-cross-delete-cancel-159816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en.wikipedia.org/wiki/File:Green_tick.svg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hyperlink" Target="http://www.geocities.com/firefly1002000/pz4e.jpg" TargetMode="External"/><Relationship Id="rId2" Type="http://schemas.openxmlformats.org/officeDocument/2006/relationships/hyperlink" Target="http://ritter.tea.state.tx.us/student.assessment/resources/online/2006/grade8/science/images/7graphicaa.gif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hyperlink" Target="http://home.comcast.net/~d_salyers/parker/Figure12.jpg" TargetMode="Externa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3728" y="1124744"/>
            <a:ext cx="67687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Write down as many examples as you can where we would use a scale.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For example, on a map.</a:t>
            </a:r>
          </a:p>
        </p:txBody>
      </p:sp>
      <p:pic>
        <p:nvPicPr>
          <p:cNvPr id="1026" name="Picture 2" descr="Wilko Kitchen Scales Cream 5kg | Wilko">
            <a:extLst>
              <a:ext uri="{FF2B5EF4-FFF2-40B4-BE49-F238E27FC236}">
                <a16:creationId xmlns:a16="http://schemas.microsoft.com/office/drawing/2014/main" id="{222DCABE-64A5-466B-96EC-94E3B4417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84984"/>
            <a:ext cx="234888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ale bars—Layouts | Documentation">
            <a:extLst>
              <a:ext uri="{FF2B5EF4-FFF2-40B4-BE49-F238E27FC236}">
                <a16:creationId xmlns:a16="http://schemas.microsoft.com/office/drawing/2014/main" id="{2F697F5F-9CAA-4302-8DB2-41A25C372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573016"/>
            <a:ext cx="3220392" cy="149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6714BEDA-A540-40FA-A6D6-D82F05F0F3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546634" y="4341510"/>
            <a:ext cx="1182808" cy="11828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D3B3F8-5B79-497A-99CB-9C1F4E6593F6}"/>
              </a:ext>
            </a:extLst>
          </p:cNvPr>
          <p:cNvSpPr txBox="1"/>
          <p:nvPr/>
        </p:nvSpPr>
        <p:spPr>
          <a:xfrm>
            <a:off x="1143000" y="6858000"/>
            <a:ext cx="685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5" tooltip="https://en.wikipedia.org/wiki/File:Green_tick.svg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6" tooltip="https://creativecommons.org/licenses/by-sa/3.0/"/>
              </a:rPr>
              <a:t>CC BY-SA</a:t>
            </a:r>
            <a:endParaRPr lang="en-GB" sz="90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D063BD2-82C6-479C-BE38-AD13CD4949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2456384" y="4149308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011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5"/>
          <p:cNvGrpSpPr>
            <a:grpSpLocks/>
          </p:cNvGrpSpPr>
          <p:nvPr/>
        </p:nvGrpSpPr>
        <p:grpSpPr bwMode="auto">
          <a:xfrm>
            <a:off x="5436096" y="1319890"/>
            <a:ext cx="3456384" cy="1455268"/>
            <a:chOff x="3643306" y="1857364"/>
            <a:chExt cx="4627147" cy="1947411"/>
          </a:xfrm>
        </p:grpSpPr>
        <p:pic>
          <p:nvPicPr>
            <p:cNvPr id="22" name="Picture 8" descr="See full size image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3306" y="1857364"/>
              <a:ext cx="2687704" cy="121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11"/>
            <p:cNvSpPr txBox="1">
              <a:spLocks noChangeArrowheads="1"/>
            </p:cNvSpPr>
            <p:nvPr/>
          </p:nvSpPr>
          <p:spPr bwMode="auto">
            <a:xfrm>
              <a:off x="6484503" y="2857496"/>
              <a:ext cx="1785950" cy="947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000">
                  <a:latin typeface="Arial" panose="020B0604020202020204" pitchFamily="34" charset="0"/>
                  <a:cs typeface="Arial" panose="020B0604020202020204" pitchFamily="34" charset="0"/>
                </a:rPr>
                <a:t>Scale Drawings</a:t>
              </a:r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Straight Arrow Connector 24"/>
            <p:cNvCxnSpPr>
              <a:stCxn id="23" idx="1"/>
            </p:cNvCxnSpPr>
            <p:nvPr/>
          </p:nvCxnSpPr>
          <p:spPr>
            <a:xfrm flipH="1" flipV="1">
              <a:off x="4555679" y="2928500"/>
              <a:ext cx="1928824" cy="402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8"/>
          <p:cNvGrpSpPr>
            <a:grpSpLocks/>
          </p:cNvGrpSpPr>
          <p:nvPr/>
        </p:nvGrpSpPr>
        <p:grpSpPr bwMode="auto">
          <a:xfrm>
            <a:off x="2234121" y="1319890"/>
            <a:ext cx="2134510" cy="2575945"/>
            <a:chOff x="-1" y="1000108"/>
            <a:chExt cx="2857489" cy="3447810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786" y="1000108"/>
              <a:ext cx="2071702" cy="1789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8" name="Straight Arrow Connector 27"/>
            <p:cNvCxnSpPr/>
            <p:nvPr/>
          </p:nvCxnSpPr>
          <p:spPr>
            <a:xfrm rot="5400000" flipH="1" flipV="1">
              <a:off x="357265" y="2714221"/>
              <a:ext cx="857089" cy="7143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10"/>
            <p:cNvSpPr txBox="1">
              <a:spLocks noChangeArrowheads="1"/>
            </p:cNvSpPr>
            <p:nvPr/>
          </p:nvSpPr>
          <p:spPr bwMode="auto">
            <a:xfrm>
              <a:off x="-1" y="3500438"/>
              <a:ext cx="1274482" cy="947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On Maps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383305" y="3685854"/>
            <a:ext cx="3264614" cy="1705236"/>
            <a:chOff x="714348" y="4214818"/>
            <a:chExt cx="4370220" cy="2283553"/>
          </a:xfrm>
        </p:grpSpPr>
        <p:pic>
          <p:nvPicPr>
            <p:cNvPr id="31" name="Picture 4" descr="See full size image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348" y="4214818"/>
              <a:ext cx="1655576" cy="2283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Box 16"/>
            <p:cNvSpPr txBox="1">
              <a:spLocks noChangeArrowheads="1"/>
            </p:cNvSpPr>
            <p:nvPr/>
          </p:nvSpPr>
          <p:spPr bwMode="auto">
            <a:xfrm>
              <a:off x="2798552" y="5500702"/>
              <a:ext cx="2286016" cy="947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000">
                  <a:latin typeface="Arial" panose="020B0604020202020204" pitchFamily="34" charset="0"/>
                  <a:cs typeface="Arial" panose="020B0604020202020204" pitchFamily="34" charset="0"/>
                </a:rPr>
                <a:t>Footprints of houses</a:t>
              </a:r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10800000" flipV="1">
              <a:off x="2071609" y="5644024"/>
              <a:ext cx="714348" cy="2429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26"/>
          <p:cNvGrpSpPr>
            <a:grpSpLocks/>
          </p:cNvGrpSpPr>
          <p:nvPr/>
        </p:nvGrpSpPr>
        <p:grpSpPr bwMode="auto">
          <a:xfrm>
            <a:off x="5781298" y="3369825"/>
            <a:ext cx="2934950" cy="1572422"/>
            <a:chOff x="3857620" y="4143380"/>
            <a:chExt cx="3929090" cy="2105605"/>
          </a:xfrm>
        </p:grpSpPr>
        <p:pic>
          <p:nvPicPr>
            <p:cNvPr id="35" name="Picture 6" descr="See full size image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6512" y="4214818"/>
              <a:ext cx="1500198" cy="2034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TextBox 21"/>
            <p:cNvSpPr txBox="1">
              <a:spLocks noChangeArrowheads="1"/>
            </p:cNvSpPr>
            <p:nvPr/>
          </p:nvSpPr>
          <p:spPr bwMode="auto">
            <a:xfrm>
              <a:off x="3857620" y="4143380"/>
              <a:ext cx="1785950" cy="947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000">
                  <a:latin typeface="Arial" panose="020B0604020202020204" pitchFamily="34" charset="0"/>
                  <a:cs typeface="Arial" panose="020B0604020202020204" pitchFamily="34" charset="0"/>
                </a:rPr>
                <a:t>Vehicle design</a:t>
              </a:r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Straight Arrow Connector 36"/>
            <p:cNvCxnSpPr>
              <a:cxnSpLocks/>
            </p:cNvCxnSpPr>
            <p:nvPr/>
          </p:nvCxnSpPr>
          <p:spPr>
            <a:xfrm>
              <a:off x="5207204" y="4635883"/>
              <a:ext cx="1150745" cy="222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888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23728" y="1124744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Scale drawing allows us to draw large objects on a smaller scale while keeping them accurate.</a:t>
            </a:r>
          </a:p>
          <a:p>
            <a:pPr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All scale drawings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have a scale written on them. Scales are usually expressed as ratios.</a:t>
            </a:r>
          </a:p>
          <a:p>
            <a:endParaRPr lang="en-GB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pPr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ratio 1 cm : 100 cm means that for every 1 cm on the scale drawing the length will be 100 cm in real life</a:t>
            </a:r>
          </a:p>
        </p:txBody>
      </p:sp>
    </p:spTree>
    <p:extLst>
      <p:ext uri="{BB962C8B-B14F-4D97-AF65-F5344CB8AC3E}">
        <p14:creationId xmlns:p14="http://schemas.microsoft.com/office/powerpoint/2010/main" val="122843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0" descr="PlasmaT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648" y="2532505"/>
            <a:ext cx="2158226" cy="135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3604948" y="2430523"/>
            <a:ext cx="214755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4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4389973" y="2022595"/>
            <a:ext cx="513282" cy="29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en-GB" sz="1345">
                <a:latin typeface="Arial" panose="020B0604020202020204" pitchFamily="34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 rot="5400000">
            <a:off x="5356432" y="3124239"/>
            <a:ext cx="1106388" cy="830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4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999156" y="2753487"/>
            <a:ext cx="513282" cy="29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en-GB" sz="1345" dirty="0">
                <a:latin typeface="Arial" panose="020B0604020202020204" pitchFamily="34" charset="0"/>
                <a:cs typeface="Arial" panose="020B0604020202020204" pitchFamily="34" charset="0"/>
              </a:rPr>
              <a:t>2cm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3137325" y="4001226"/>
            <a:ext cx="3727302" cy="32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94" dirty="0">
                <a:latin typeface="Arial" panose="020B0604020202020204" pitchFamily="34" charset="0"/>
                <a:cs typeface="Arial" panose="020B0604020202020204" pitchFamily="34" charset="0"/>
              </a:rPr>
              <a:t>The scale of this drawing is 1cm = 25cm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3143474" y="4318340"/>
            <a:ext cx="4126194" cy="322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en-GB" sz="1494" dirty="0">
                <a:latin typeface="Arial" panose="020B0604020202020204" pitchFamily="34" charset="0"/>
                <a:cs typeface="Arial" panose="020B0604020202020204" pitchFamily="34" charset="0"/>
              </a:rPr>
              <a:t>What is the actual width and height of the TV ?</a:t>
            </a:r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5752503" y="1780684"/>
            <a:ext cx="1657461" cy="649839"/>
          </a:xfrm>
          <a:prstGeom prst="cloudCallout">
            <a:avLst>
              <a:gd name="adj1" fmla="val -81778"/>
              <a:gd name="adj2" fmla="val 2153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345" dirty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4x25= 100cm</a:t>
            </a:r>
          </a:p>
        </p:txBody>
      </p:sp>
      <p:sp>
        <p:nvSpPr>
          <p:cNvPr id="22" name="AutoShape 18"/>
          <p:cNvSpPr>
            <a:spLocks noChangeArrowheads="1"/>
          </p:cNvSpPr>
          <p:nvPr/>
        </p:nvSpPr>
        <p:spPr bwMode="auto">
          <a:xfrm>
            <a:off x="6018664" y="3226221"/>
            <a:ext cx="1726599" cy="658140"/>
          </a:xfrm>
          <a:prstGeom prst="cloudCallout">
            <a:avLst>
              <a:gd name="adj1" fmla="val -35903"/>
              <a:gd name="adj2" fmla="val -7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GB" sz="1345" dirty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2x25 = 50cm</a:t>
            </a:r>
          </a:p>
        </p:txBody>
      </p:sp>
    </p:spTree>
    <p:extLst>
      <p:ext uri="{BB962C8B-B14F-4D97-AF65-F5344CB8AC3E}">
        <p14:creationId xmlns:p14="http://schemas.microsoft.com/office/powerpoint/2010/main" val="243859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g tv size 43 inch | 43LM5500PVA | LG Levant">
            <a:extLst>
              <a:ext uri="{FF2B5EF4-FFF2-40B4-BE49-F238E27FC236}">
                <a16:creationId xmlns:a16="http://schemas.microsoft.com/office/drawing/2014/main" id="{3223A5A4-98AE-4363-B7CF-B3AF2BC74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096" y="2171116"/>
            <a:ext cx="4716016" cy="313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8C06707-D466-4359-917A-6E3513E12726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scale of this picture is 1 : 25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 are the actual dimensions of this TV?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25 = 100 cm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2.5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25 = 62.5 cm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8C06707-D466-4359-917A-6E3513E12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4401205"/>
              </a:xfrm>
              <a:prstGeom prst="rect">
                <a:avLst/>
              </a:prstGeom>
              <a:blipFill>
                <a:blip r:embed="rId3"/>
                <a:stretch>
                  <a:fillRect l="-900" t="-693" b="-18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4C5899A-989A-4686-9EBD-AB29466175A0}"/>
              </a:ext>
            </a:extLst>
          </p:cNvPr>
          <p:cNvCxnSpPr/>
          <p:nvPr/>
        </p:nvCxnSpPr>
        <p:spPr>
          <a:xfrm>
            <a:off x="3851920" y="2459148"/>
            <a:ext cx="331236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228FA2B-9E90-4089-B54D-B7DF205BFEB6}"/>
              </a:ext>
            </a:extLst>
          </p:cNvPr>
          <p:cNvCxnSpPr>
            <a:cxnSpLocks/>
          </p:cNvCxnSpPr>
          <p:nvPr/>
        </p:nvCxnSpPr>
        <p:spPr>
          <a:xfrm flipV="1">
            <a:off x="7316688" y="2531156"/>
            <a:ext cx="0" cy="19442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1B783C9-906B-4A08-A8DB-6FE39917C2CA}"/>
              </a:ext>
            </a:extLst>
          </p:cNvPr>
          <p:cNvSpPr txBox="1"/>
          <p:nvPr/>
        </p:nvSpPr>
        <p:spPr>
          <a:xfrm>
            <a:off x="4978718" y="2105592"/>
            <a:ext cx="1058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 cm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3D915A-B1F4-4727-874F-F096F17AF64D}"/>
              </a:ext>
            </a:extLst>
          </p:cNvPr>
          <p:cNvSpPr txBox="1"/>
          <p:nvPr/>
        </p:nvSpPr>
        <p:spPr>
          <a:xfrm>
            <a:off x="7401660" y="3318598"/>
            <a:ext cx="1058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2.5 cm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FCBC6FC3-F206-4DF0-A802-9E8CF49AF288}"/>
              </a:ext>
            </a:extLst>
          </p:cNvPr>
          <p:cNvSpPr/>
          <p:nvPr/>
        </p:nvSpPr>
        <p:spPr>
          <a:xfrm>
            <a:off x="7290440" y="1124744"/>
            <a:ext cx="2363301" cy="1368132"/>
          </a:xfrm>
          <a:prstGeom prst="cloudCallout">
            <a:avLst>
              <a:gd name="adj1" fmla="val -37248"/>
              <a:gd name="adj2" fmla="val 89234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both sides by the scale</a:t>
            </a:r>
          </a:p>
        </p:txBody>
      </p:sp>
    </p:spTree>
    <p:extLst>
      <p:ext uri="{BB962C8B-B14F-4D97-AF65-F5344CB8AC3E}">
        <p14:creationId xmlns:p14="http://schemas.microsoft.com/office/powerpoint/2010/main" val="230910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/>
          <p:nvPr/>
        </p:nvSpPr>
        <p:spPr>
          <a:xfrm>
            <a:off x="3142231" y="3087048"/>
            <a:ext cx="2160240" cy="1251415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5800" y="334388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45 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90304" y="43558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36 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1760" y="357481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27 m</a:t>
            </a:r>
          </a:p>
        </p:txBody>
      </p:sp>
      <p:sp>
        <p:nvSpPr>
          <p:cNvPr id="10" name="Right Triangle 9"/>
          <p:cNvSpPr/>
          <p:nvPr/>
        </p:nvSpPr>
        <p:spPr>
          <a:xfrm>
            <a:off x="6088747" y="3087048"/>
            <a:ext cx="2160240" cy="1251415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4288" y="33477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 cm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7712" y="43558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 cm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21264" y="358147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 cm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23728" y="1124744"/>
            <a:ext cx="6768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Using a scale of 1 cm : 9 m accurately draw this right angled triangle in your books.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B5C8BD-685C-4913-8654-CC8C0679253B}"/>
              </a:ext>
            </a:extLst>
          </p:cNvPr>
          <p:cNvSpPr/>
          <p:nvPr/>
        </p:nvSpPr>
        <p:spPr>
          <a:xfrm>
            <a:off x="3142231" y="4060822"/>
            <a:ext cx="277641" cy="2776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02A833-D015-48B3-806F-3A8320B82E43}"/>
              </a:ext>
            </a:extLst>
          </p:cNvPr>
          <p:cNvSpPr/>
          <p:nvPr/>
        </p:nvSpPr>
        <p:spPr>
          <a:xfrm>
            <a:off x="6094863" y="4060821"/>
            <a:ext cx="277641" cy="2776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02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123728" y="4365104"/>
            <a:ext cx="68300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b="1" dirty="0">
                <a:cs typeface="Arial" panose="020B0604020202020204" pitchFamily="34" charset="0"/>
                <a:sym typeface="Wingdings" pitchFamily="2" charset="2"/>
              </a:rPr>
              <a:t>Extension: </a:t>
            </a:r>
            <a:r>
              <a:rPr lang="en-GB" dirty="0">
                <a:cs typeface="Arial" panose="020B0604020202020204" pitchFamily="34" charset="0"/>
                <a:sym typeface="Wingdings" pitchFamily="2" charset="2"/>
              </a:rPr>
              <a:t>Complete the skyscrapers activity.</a:t>
            </a:r>
            <a:endParaRPr lang="en-GB" b="1" dirty="0"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1787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657590" y="1196752"/>
            <a:ext cx="3811867" cy="378036"/>
          </a:xfrm>
          <a:prstGeom prst="rect">
            <a:avLst/>
          </a:prstGeom>
        </p:spPr>
        <p:txBody>
          <a:bodyPr/>
          <a:lstStyle>
            <a:lvl1pPr algn="ctr" defTabSz="4064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064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 algn="ctr" defTabSz="4064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 algn="ctr" defTabSz="4064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 algn="ctr" defTabSz="406400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0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280994" indent="-207363" algn="ctr" defTabSz="407526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695720" indent="-207363" algn="ctr" defTabSz="407526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110446" indent="-207363" algn="ctr" defTabSz="407526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525172" indent="-207363" algn="ctr" defTabSz="407526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11960" y="1786764"/>
            <a:ext cx="29814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 cm		8 cm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1.5 cm		4 cm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 cm		16 cm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30 cm		80 cm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15 cm		40 cm</a:t>
            </a:r>
          </a:p>
        </p:txBody>
      </p:sp>
    </p:spTree>
    <p:extLst>
      <p:ext uri="{BB962C8B-B14F-4D97-AF65-F5344CB8AC3E}">
        <p14:creationId xmlns:p14="http://schemas.microsoft.com/office/powerpoint/2010/main" val="110461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124745"/>
            <a:ext cx="6768752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Draw the following cinema screens in your book… to a scale of your choice! Draw all of them on top of each other to compare the screens.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standard cinema screen is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9m tall and 21m wide.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London BFI IMAX screen is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26m wide and 20m tall.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world’s largest screen is the Sydney LG IMAX. It is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38m wide and 30m tall.</a:t>
            </a:r>
          </a:p>
        </p:txBody>
      </p:sp>
    </p:spTree>
    <p:extLst>
      <p:ext uri="{BB962C8B-B14F-4D97-AF65-F5344CB8AC3E}">
        <p14:creationId xmlns:p14="http://schemas.microsoft.com/office/powerpoint/2010/main" val="97487454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316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14</cp:revision>
  <dcterms:created xsi:type="dcterms:W3CDTF">2015-07-01T12:05:39Z</dcterms:created>
  <dcterms:modified xsi:type="dcterms:W3CDTF">2020-06-17T08:31:45Z</dcterms:modified>
</cp:coreProperties>
</file>